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03" r:id="rId3"/>
    <p:sldId id="258" r:id="rId4"/>
    <p:sldId id="383" r:id="rId5"/>
    <p:sldId id="384" r:id="rId6"/>
    <p:sldId id="385" r:id="rId7"/>
    <p:sldId id="372" r:id="rId8"/>
    <p:sldId id="388" r:id="rId9"/>
    <p:sldId id="387" r:id="rId10"/>
    <p:sldId id="386" r:id="rId11"/>
    <p:sldId id="389" r:id="rId12"/>
    <p:sldId id="390" r:id="rId13"/>
    <p:sldId id="391" r:id="rId14"/>
    <p:sldId id="392" r:id="rId15"/>
    <p:sldId id="393" r:id="rId16"/>
    <p:sldId id="394" r:id="rId17"/>
    <p:sldId id="395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Млрд.</a:t>
            </a:r>
            <a:r>
              <a:rPr lang="ru-RU" baseline="0" dirty="0"/>
              <a:t> руб.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КФХ + ЛПХ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C-4AC0-BAA3-1BCA6A2CCE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6C-4AC0-BAA3-1BCA6A2CC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041920"/>
        <c:axId val="1276038560"/>
      </c:barChart>
      <c:catAx>
        <c:axId val="127604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038560"/>
        <c:crosses val="autoZero"/>
        <c:auto val="1"/>
        <c:lblAlgn val="ctr"/>
        <c:lblOffset val="100"/>
        <c:noMultiLvlLbl val="0"/>
      </c:catAx>
      <c:valAx>
        <c:axId val="127603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04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58866-90B1-49C3-91CF-6AA9330967A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8B9559-F4C2-4438-AC34-142EBE564C25}">
      <dgm:prSet phldrT="[Текст]"/>
      <dgm:spPr/>
      <dgm:t>
        <a:bodyPr/>
        <a:lstStyle/>
        <a:p>
          <a:r>
            <a:rPr lang="ru-RU" dirty="0"/>
            <a:t>1994 – Принятие Гражданского Кодекса РФ</a:t>
          </a:r>
        </a:p>
      </dgm:t>
    </dgm:pt>
    <dgm:pt modelId="{418CF02D-CB63-4F1A-AE90-21DF04F7B99C}" type="parTrans" cxnId="{937B786A-1A03-417F-882A-809AC291F7C2}">
      <dgm:prSet/>
      <dgm:spPr/>
      <dgm:t>
        <a:bodyPr/>
        <a:lstStyle/>
        <a:p>
          <a:endParaRPr lang="ru-RU"/>
        </a:p>
      </dgm:t>
    </dgm:pt>
    <dgm:pt modelId="{3C9220F3-20BE-4B8C-B760-E103D04FEDDF}" type="sibTrans" cxnId="{937B786A-1A03-417F-882A-809AC291F7C2}">
      <dgm:prSet/>
      <dgm:spPr/>
      <dgm:t>
        <a:bodyPr/>
        <a:lstStyle/>
        <a:p>
          <a:endParaRPr lang="ru-RU"/>
        </a:p>
      </dgm:t>
    </dgm:pt>
    <dgm:pt modelId="{D5315D2B-46FA-4F9B-8205-36A0DD927672}">
      <dgm:prSet phldrT="[Текст]"/>
      <dgm:spPr/>
      <dgm:t>
        <a:bodyPr/>
        <a:lstStyle/>
        <a:p>
          <a:r>
            <a:rPr lang="ru-RU" dirty="0"/>
            <a:t>1994 – бюджетная поддержка «межфермерской кооперации»</a:t>
          </a:r>
        </a:p>
      </dgm:t>
    </dgm:pt>
    <dgm:pt modelId="{6492FDB2-B55B-45A7-A4F7-D7C796D61F91}" type="parTrans" cxnId="{F1F3C43F-FD64-4FCB-9179-D979410A6293}">
      <dgm:prSet/>
      <dgm:spPr/>
      <dgm:t>
        <a:bodyPr/>
        <a:lstStyle/>
        <a:p>
          <a:endParaRPr lang="ru-RU"/>
        </a:p>
      </dgm:t>
    </dgm:pt>
    <dgm:pt modelId="{C8D3CF14-7607-4CC6-A738-1EF8F77F9781}" type="sibTrans" cxnId="{F1F3C43F-FD64-4FCB-9179-D979410A6293}">
      <dgm:prSet/>
      <dgm:spPr/>
      <dgm:t>
        <a:bodyPr/>
        <a:lstStyle/>
        <a:p>
          <a:endParaRPr lang="ru-RU"/>
        </a:p>
      </dgm:t>
    </dgm:pt>
    <dgm:pt modelId="{30F0479E-9109-497F-8355-BC86A14984F2}">
      <dgm:prSet phldrT="[Текст]"/>
      <dgm:spPr/>
      <dgm:t>
        <a:bodyPr/>
        <a:lstStyle/>
        <a:p>
          <a:r>
            <a:rPr lang="ru-RU" dirty="0"/>
            <a:t>1995 – принятие Федерального закона «О сельскохозяйственной кооперации»</a:t>
          </a:r>
        </a:p>
      </dgm:t>
    </dgm:pt>
    <dgm:pt modelId="{8B9AF7BF-6F8D-4315-81EA-C32DC78B61B0}" type="parTrans" cxnId="{2CAE8ED2-2ADC-4649-82E1-FD4C701D2DBB}">
      <dgm:prSet/>
      <dgm:spPr/>
      <dgm:t>
        <a:bodyPr/>
        <a:lstStyle/>
        <a:p>
          <a:endParaRPr lang="ru-RU"/>
        </a:p>
      </dgm:t>
    </dgm:pt>
    <dgm:pt modelId="{B7DDC1DE-E9E9-48C6-9B7C-0DEAC5E40960}" type="sibTrans" cxnId="{2CAE8ED2-2ADC-4649-82E1-FD4C701D2DBB}">
      <dgm:prSet/>
      <dgm:spPr/>
      <dgm:t>
        <a:bodyPr/>
        <a:lstStyle/>
        <a:p>
          <a:endParaRPr lang="ru-RU"/>
        </a:p>
      </dgm:t>
    </dgm:pt>
    <dgm:pt modelId="{AFE2ED19-B775-4A98-A603-B913C1D271D5}">
      <dgm:prSet phldrT="[Текст]"/>
      <dgm:spPr/>
      <dgm:t>
        <a:bodyPr/>
        <a:lstStyle/>
        <a:p>
          <a:r>
            <a:rPr lang="ru-RU" dirty="0"/>
            <a:t>2005-2008 – «Первый» Национальный проект, кредитование </a:t>
          </a:r>
          <a:r>
            <a:rPr lang="ru-RU" dirty="0" err="1"/>
            <a:t>СПоК</a:t>
          </a:r>
          <a:r>
            <a:rPr lang="ru-RU" dirty="0"/>
            <a:t>, поддержка СПКК</a:t>
          </a:r>
        </a:p>
      </dgm:t>
    </dgm:pt>
    <dgm:pt modelId="{98A4EBAA-2E96-4101-96D3-69B559270662}" type="parTrans" cxnId="{A7252787-FEB1-4070-83DE-231B9F33AC90}">
      <dgm:prSet/>
      <dgm:spPr/>
      <dgm:t>
        <a:bodyPr/>
        <a:lstStyle/>
        <a:p>
          <a:endParaRPr lang="ru-RU"/>
        </a:p>
      </dgm:t>
    </dgm:pt>
    <dgm:pt modelId="{DA9F8A08-8E6B-4022-9335-16A3647B824B}" type="sibTrans" cxnId="{A7252787-FEB1-4070-83DE-231B9F33AC90}">
      <dgm:prSet/>
      <dgm:spPr/>
      <dgm:t>
        <a:bodyPr/>
        <a:lstStyle/>
        <a:p>
          <a:endParaRPr lang="ru-RU"/>
        </a:p>
      </dgm:t>
    </dgm:pt>
    <dgm:pt modelId="{51496F64-1A4A-412B-9D8D-46A4BF244029}">
      <dgm:prSet phldrT="[Текст]"/>
      <dgm:spPr/>
      <dgm:t>
        <a:bodyPr/>
        <a:lstStyle/>
        <a:p>
          <a:r>
            <a:rPr lang="ru-RU" dirty="0"/>
            <a:t>2013 – Первый Всероссийский съезд сельскохозяйственных кооперативов</a:t>
          </a:r>
        </a:p>
      </dgm:t>
    </dgm:pt>
    <dgm:pt modelId="{95097879-B40E-4948-A318-F59B09E2C656}" type="parTrans" cxnId="{5FF93A4B-760C-4F23-9592-38036E74CE18}">
      <dgm:prSet/>
      <dgm:spPr/>
      <dgm:t>
        <a:bodyPr/>
        <a:lstStyle/>
        <a:p>
          <a:endParaRPr lang="ru-RU"/>
        </a:p>
      </dgm:t>
    </dgm:pt>
    <dgm:pt modelId="{2CAEB44B-E336-4759-BEA0-91B966EBD80B}" type="sibTrans" cxnId="{5FF93A4B-760C-4F23-9592-38036E74CE18}">
      <dgm:prSet/>
      <dgm:spPr/>
      <dgm:t>
        <a:bodyPr/>
        <a:lstStyle/>
        <a:p>
          <a:endParaRPr lang="ru-RU"/>
        </a:p>
      </dgm:t>
    </dgm:pt>
    <dgm:pt modelId="{F632BE03-A640-4B86-932D-503224EE4B9E}">
      <dgm:prSet/>
      <dgm:spPr/>
      <dgm:t>
        <a:bodyPr/>
        <a:lstStyle/>
        <a:p>
          <a:r>
            <a:rPr lang="ru-RU" dirty="0"/>
            <a:t>2015 – начало </a:t>
          </a:r>
          <a:r>
            <a:rPr lang="ru-RU" dirty="0" err="1"/>
            <a:t>ггрантовой</a:t>
          </a:r>
          <a:r>
            <a:rPr lang="ru-RU" dirty="0"/>
            <a:t> поддержки </a:t>
          </a:r>
          <a:r>
            <a:rPr lang="ru-RU" dirty="0" err="1"/>
            <a:t>СПоК</a:t>
          </a:r>
          <a:r>
            <a:rPr lang="ru-RU" dirty="0"/>
            <a:t> на развитие материально-технической базы</a:t>
          </a:r>
        </a:p>
      </dgm:t>
    </dgm:pt>
    <dgm:pt modelId="{450B98AF-52B8-4E93-B322-250762D10FB0}" type="parTrans" cxnId="{18966D39-2F88-452D-89E0-EAD7D36920CC}">
      <dgm:prSet/>
      <dgm:spPr/>
    </dgm:pt>
    <dgm:pt modelId="{26A0094A-86BD-4537-BB59-33E8173B8C80}" type="sibTrans" cxnId="{18966D39-2F88-452D-89E0-EAD7D36920CC}">
      <dgm:prSet/>
      <dgm:spPr/>
      <dgm:t>
        <a:bodyPr/>
        <a:lstStyle/>
        <a:p>
          <a:endParaRPr lang="ru-RU"/>
        </a:p>
      </dgm:t>
    </dgm:pt>
    <dgm:pt modelId="{B88DE368-44C7-4A58-8E53-A1FD0E420451}">
      <dgm:prSet/>
      <dgm:spPr/>
      <dgm:t>
        <a:bodyPr/>
        <a:lstStyle/>
        <a:p>
          <a:r>
            <a:rPr lang="ru-RU" dirty="0"/>
            <a:t>2018 – определение Центров компетенций в сфере сельскохозяйственной кооперации</a:t>
          </a:r>
        </a:p>
      </dgm:t>
    </dgm:pt>
    <dgm:pt modelId="{41EE6AED-A61E-4319-8B63-0F9A9B2D1994}" type="parTrans" cxnId="{3922A2A2-C614-4096-BEF2-02D997D404CD}">
      <dgm:prSet/>
      <dgm:spPr/>
    </dgm:pt>
    <dgm:pt modelId="{82AE6020-D55F-4630-ABDF-6F60B68BFD11}" type="sibTrans" cxnId="{3922A2A2-C614-4096-BEF2-02D997D404CD}">
      <dgm:prSet/>
      <dgm:spPr/>
      <dgm:t>
        <a:bodyPr/>
        <a:lstStyle/>
        <a:p>
          <a:endParaRPr lang="ru-RU"/>
        </a:p>
      </dgm:t>
    </dgm:pt>
    <dgm:pt modelId="{B8F80F9A-6E4D-4697-A64C-B4A26A8B6125}">
      <dgm:prSet/>
      <dgm:spPr/>
      <dgm:t>
        <a:bodyPr/>
        <a:lstStyle/>
        <a:p>
          <a:r>
            <a:rPr lang="ru-RU" dirty="0"/>
            <a:t>2019 – Федеральные проект: субсидирование деятельности </a:t>
          </a:r>
          <a:r>
            <a:rPr lang="ru-RU" dirty="0" err="1"/>
            <a:t>СПоК</a:t>
          </a:r>
          <a:r>
            <a:rPr lang="ru-RU" dirty="0"/>
            <a:t>, «</a:t>
          </a:r>
          <a:r>
            <a:rPr lang="ru-RU" dirty="0" err="1"/>
            <a:t>Агростратап</a:t>
          </a:r>
          <a:r>
            <a:rPr lang="ru-RU" dirty="0"/>
            <a:t>» с НФ</a:t>
          </a:r>
        </a:p>
      </dgm:t>
    </dgm:pt>
    <dgm:pt modelId="{B9895307-8354-4AA1-BDC5-CDE661D672CB}" type="parTrans" cxnId="{171100FB-8953-4F64-9A04-E49AC804C7CB}">
      <dgm:prSet/>
      <dgm:spPr/>
    </dgm:pt>
    <dgm:pt modelId="{533F7FCA-4613-466E-8EDA-6F4C24B9F0D9}" type="sibTrans" cxnId="{171100FB-8953-4F64-9A04-E49AC804C7CB}">
      <dgm:prSet/>
      <dgm:spPr/>
      <dgm:t>
        <a:bodyPr/>
        <a:lstStyle/>
        <a:p>
          <a:endParaRPr lang="ru-RU"/>
        </a:p>
      </dgm:t>
    </dgm:pt>
    <dgm:pt modelId="{0ED96E36-7642-48B3-AF5F-2206D44310FB}" type="pres">
      <dgm:prSet presAssocID="{06958866-90B1-49C3-91CF-6AA9330967AF}" presName="diagram" presStyleCnt="0">
        <dgm:presLayoutVars>
          <dgm:dir/>
          <dgm:resizeHandles val="exact"/>
        </dgm:presLayoutVars>
      </dgm:prSet>
      <dgm:spPr/>
    </dgm:pt>
    <dgm:pt modelId="{7349ADED-A7FB-4C48-A1D8-A1F53708AF73}" type="pres">
      <dgm:prSet presAssocID="{268B9559-F4C2-4438-AC34-142EBE564C25}" presName="node" presStyleLbl="node1" presStyleIdx="0" presStyleCnt="8">
        <dgm:presLayoutVars>
          <dgm:bulletEnabled val="1"/>
        </dgm:presLayoutVars>
      </dgm:prSet>
      <dgm:spPr/>
    </dgm:pt>
    <dgm:pt modelId="{BFE912C1-24A5-49CD-969A-B5C693803485}" type="pres">
      <dgm:prSet presAssocID="{3C9220F3-20BE-4B8C-B760-E103D04FEDDF}" presName="sibTrans" presStyleLbl="sibTrans2D1" presStyleIdx="0" presStyleCnt="7"/>
      <dgm:spPr/>
    </dgm:pt>
    <dgm:pt modelId="{AA7E9C87-8B3E-4202-A9C4-F5559CDC0016}" type="pres">
      <dgm:prSet presAssocID="{3C9220F3-20BE-4B8C-B760-E103D04FEDDF}" presName="connectorText" presStyleLbl="sibTrans2D1" presStyleIdx="0" presStyleCnt="7"/>
      <dgm:spPr/>
    </dgm:pt>
    <dgm:pt modelId="{97FD1559-AD0D-47DB-9756-F0DC78514183}" type="pres">
      <dgm:prSet presAssocID="{D5315D2B-46FA-4F9B-8205-36A0DD927672}" presName="node" presStyleLbl="node1" presStyleIdx="1" presStyleCnt="8">
        <dgm:presLayoutVars>
          <dgm:bulletEnabled val="1"/>
        </dgm:presLayoutVars>
      </dgm:prSet>
      <dgm:spPr/>
    </dgm:pt>
    <dgm:pt modelId="{F90D3BBD-AB2E-40D3-9226-1734CBAD0D44}" type="pres">
      <dgm:prSet presAssocID="{C8D3CF14-7607-4CC6-A738-1EF8F77F9781}" presName="sibTrans" presStyleLbl="sibTrans2D1" presStyleIdx="1" presStyleCnt="7"/>
      <dgm:spPr/>
    </dgm:pt>
    <dgm:pt modelId="{81302572-3565-4C7E-B3DA-FF68F61FEC90}" type="pres">
      <dgm:prSet presAssocID="{C8D3CF14-7607-4CC6-A738-1EF8F77F9781}" presName="connectorText" presStyleLbl="sibTrans2D1" presStyleIdx="1" presStyleCnt="7"/>
      <dgm:spPr/>
    </dgm:pt>
    <dgm:pt modelId="{B4B5B7C9-4BAF-440B-A09D-3E25224442E2}" type="pres">
      <dgm:prSet presAssocID="{30F0479E-9109-497F-8355-BC86A14984F2}" presName="node" presStyleLbl="node1" presStyleIdx="2" presStyleCnt="8">
        <dgm:presLayoutVars>
          <dgm:bulletEnabled val="1"/>
        </dgm:presLayoutVars>
      </dgm:prSet>
      <dgm:spPr/>
    </dgm:pt>
    <dgm:pt modelId="{D39B23AA-13D7-45FD-8856-854011DB6C1F}" type="pres">
      <dgm:prSet presAssocID="{B7DDC1DE-E9E9-48C6-9B7C-0DEAC5E40960}" presName="sibTrans" presStyleLbl="sibTrans2D1" presStyleIdx="2" presStyleCnt="7"/>
      <dgm:spPr/>
    </dgm:pt>
    <dgm:pt modelId="{F2A93B0B-2220-4037-8C77-54BC0F8A6E72}" type="pres">
      <dgm:prSet presAssocID="{B7DDC1DE-E9E9-48C6-9B7C-0DEAC5E40960}" presName="connectorText" presStyleLbl="sibTrans2D1" presStyleIdx="2" presStyleCnt="7"/>
      <dgm:spPr/>
    </dgm:pt>
    <dgm:pt modelId="{D76EE081-13B9-40D0-AA43-FEA632BC8163}" type="pres">
      <dgm:prSet presAssocID="{AFE2ED19-B775-4A98-A603-B913C1D271D5}" presName="node" presStyleLbl="node1" presStyleIdx="3" presStyleCnt="8">
        <dgm:presLayoutVars>
          <dgm:bulletEnabled val="1"/>
        </dgm:presLayoutVars>
      </dgm:prSet>
      <dgm:spPr/>
    </dgm:pt>
    <dgm:pt modelId="{00ADFFB7-3BA3-455B-8D90-AEE9EE68C412}" type="pres">
      <dgm:prSet presAssocID="{DA9F8A08-8E6B-4022-9335-16A3647B824B}" presName="sibTrans" presStyleLbl="sibTrans2D1" presStyleIdx="3" presStyleCnt="7"/>
      <dgm:spPr/>
    </dgm:pt>
    <dgm:pt modelId="{2A830BC1-9F6A-4D68-A8EA-B8D41E3AB74D}" type="pres">
      <dgm:prSet presAssocID="{DA9F8A08-8E6B-4022-9335-16A3647B824B}" presName="connectorText" presStyleLbl="sibTrans2D1" presStyleIdx="3" presStyleCnt="7"/>
      <dgm:spPr/>
    </dgm:pt>
    <dgm:pt modelId="{B8830F65-0CF5-4854-8270-80E52D5B27F7}" type="pres">
      <dgm:prSet presAssocID="{51496F64-1A4A-412B-9D8D-46A4BF244029}" presName="node" presStyleLbl="node1" presStyleIdx="4" presStyleCnt="8">
        <dgm:presLayoutVars>
          <dgm:bulletEnabled val="1"/>
        </dgm:presLayoutVars>
      </dgm:prSet>
      <dgm:spPr/>
    </dgm:pt>
    <dgm:pt modelId="{807D549A-B0B9-4A2A-96AB-24A0E60BD784}" type="pres">
      <dgm:prSet presAssocID="{2CAEB44B-E336-4759-BEA0-91B966EBD80B}" presName="sibTrans" presStyleLbl="sibTrans2D1" presStyleIdx="4" presStyleCnt="7"/>
      <dgm:spPr/>
    </dgm:pt>
    <dgm:pt modelId="{25371673-E5D5-4ACD-95A4-EA5CF121577E}" type="pres">
      <dgm:prSet presAssocID="{2CAEB44B-E336-4759-BEA0-91B966EBD80B}" presName="connectorText" presStyleLbl="sibTrans2D1" presStyleIdx="4" presStyleCnt="7"/>
      <dgm:spPr/>
    </dgm:pt>
    <dgm:pt modelId="{0884D3CB-E07E-47F1-A830-754DFF7C7EF5}" type="pres">
      <dgm:prSet presAssocID="{F632BE03-A640-4B86-932D-503224EE4B9E}" presName="node" presStyleLbl="node1" presStyleIdx="5" presStyleCnt="8">
        <dgm:presLayoutVars>
          <dgm:bulletEnabled val="1"/>
        </dgm:presLayoutVars>
      </dgm:prSet>
      <dgm:spPr/>
    </dgm:pt>
    <dgm:pt modelId="{00BC49C6-F949-401A-BDCA-D53E0297D5D6}" type="pres">
      <dgm:prSet presAssocID="{26A0094A-86BD-4537-BB59-33E8173B8C80}" presName="sibTrans" presStyleLbl="sibTrans2D1" presStyleIdx="5" presStyleCnt="7"/>
      <dgm:spPr/>
    </dgm:pt>
    <dgm:pt modelId="{2A9B6B10-D01F-41E6-8333-83247C938DB6}" type="pres">
      <dgm:prSet presAssocID="{26A0094A-86BD-4537-BB59-33E8173B8C80}" presName="connectorText" presStyleLbl="sibTrans2D1" presStyleIdx="5" presStyleCnt="7"/>
      <dgm:spPr/>
    </dgm:pt>
    <dgm:pt modelId="{ECE07CCF-C725-41D9-921A-26D7679ABF93}" type="pres">
      <dgm:prSet presAssocID="{B88DE368-44C7-4A58-8E53-A1FD0E420451}" presName="node" presStyleLbl="node1" presStyleIdx="6" presStyleCnt="8">
        <dgm:presLayoutVars>
          <dgm:bulletEnabled val="1"/>
        </dgm:presLayoutVars>
      </dgm:prSet>
      <dgm:spPr/>
    </dgm:pt>
    <dgm:pt modelId="{D64F4B09-3D08-42BB-92E6-111B569828EA}" type="pres">
      <dgm:prSet presAssocID="{82AE6020-D55F-4630-ABDF-6F60B68BFD11}" presName="sibTrans" presStyleLbl="sibTrans2D1" presStyleIdx="6" presStyleCnt="7"/>
      <dgm:spPr/>
    </dgm:pt>
    <dgm:pt modelId="{AD6112B3-10DE-4FFE-95A4-165C94E60DB0}" type="pres">
      <dgm:prSet presAssocID="{82AE6020-D55F-4630-ABDF-6F60B68BFD11}" presName="connectorText" presStyleLbl="sibTrans2D1" presStyleIdx="6" presStyleCnt="7"/>
      <dgm:spPr/>
    </dgm:pt>
    <dgm:pt modelId="{853C30D6-FCB9-4068-A1FE-8FF7DA7224E4}" type="pres">
      <dgm:prSet presAssocID="{B8F80F9A-6E4D-4697-A64C-B4A26A8B6125}" presName="node" presStyleLbl="node1" presStyleIdx="7" presStyleCnt="8">
        <dgm:presLayoutVars>
          <dgm:bulletEnabled val="1"/>
        </dgm:presLayoutVars>
      </dgm:prSet>
      <dgm:spPr/>
    </dgm:pt>
  </dgm:ptLst>
  <dgm:cxnLst>
    <dgm:cxn modelId="{0D08B700-058F-4023-8F47-B0ECEFEDC024}" type="presOf" srcId="{AFE2ED19-B775-4A98-A603-B913C1D271D5}" destId="{D76EE081-13B9-40D0-AA43-FEA632BC8163}" srcOrd="0" destOrd="0" presId="urn:microsoft.com/office/officeart/2005/8/layout/process5"/>
    <dgm:cxn modelId="{A4B4BA01-497D-411B-9A68-93EEBD41B364}" type="presOf" srcId="{51496F64-1A4A-412B-9D8D-46A4BF244029}" destId="{B8830F65-0CF5-4854-8270-80E52D5B27F7}" srcOrd="0" destOrd="0" presId="urn:microsoft.com/office/officeart/2005/8/layout/process5"/>
    <dgm:cxn modelId="{E6987611-C7AF-45CC-A0F2-F03E368F825D}" type="presOf" srcId="{268B9559-F4C2-4438-AC34-142EBE564C25}" destId="{7349ADED-A7FB-4C48-A1D8-A1F53708AF73}" srcOrd="0" destOrd="0" presId="urn:microsoft.com/office/officeart/2005/8/layout/process5"/>
    <dgm:cxn modelId="{DE20691D-8982-4D1B-8688-9296EE6E4FB2}" type="presOf" srcId="{C8D3CF14-7607-4CC6-A738-1EF8F77F9781}" destId="{81302572-3565-4C7E-B3DA-FF68F61FEC90}" srcOrd="1" destOrd="0" presId="urn:microsoft.com/office/officeart/2005/8/layout/process5"/>
    <dgm:cxn modelId="{84B55020-C918-4720-8B02-A7C6E01A5778}" type="presOf" srcId="{B7DDC1DE-E9E9-48C6-9B7C-0DEAC5E40960}" destId="{F2A93B0B-2220-4037-8C77-54BC0F8A6E72}" srcOrd="1" destOrd="0" presId="urn:microsoft.com/office/officeart/2005/8/layout/process5"/>
    <dgm:cxn modelId="{B6F9492B-D2FB-45BA-A66E-3FA76AC44FEE}" type="presOf" srcId="{3C9220F3-20BE-4B8C-B760-E103D04FEDDF}" destId="{BFE912C1-24A5-49CD-969A-B5C693803485}" srcOrd="0" destOrd="0" presId="urn:microsoft.com/office/officeart/2005/8/layout/process5"/>
    <dgm:cxn modelId="{56F73E31-3D39-4665-83C1-9CB8F2BA8733}" type="presOf" srcId="{C8D3CF14-7607-4CC6-A738-1EF8F77F9781}" destId="{F90D3BBD-AB2E-40D3-9226-1734CBAD0D44}" srcOrd="0" destOrd="0" presId="urn:microsoft.com/office/officeart/2005/8/layout/process5"/>
    <dgm:cxn modelId="{18966D39-2F88-452D-89E0-EAD7D36920CC}" srcId="{06958866-90B1-49C3-91CF-6AA9330967AF}" destId="{F632BE03-A640-4B86-932D-503224EE4B9E}" srcOrd="5" destOrd="0" parTransId="{450B98AF-52B8-4E93-B322-250762D10FB0}" sibTransId="{26A0094A-86BD-4537-BB59-33E8173B8C80}"/>
    <dgm:cxn modelId="{95ACE739-D2F3-4C1B-8E25-374E37696266}" type="presOf" srcId="{D5315D2B-46FA-4F9B-8205-36A0DD927672}" destId="{97FD1559-AD0D-47DB-9756-F0DC78514183}" srcOrd="0" destOrd="0" presId="urn:microsoft.com/office/officeart/2005/8/layout/process5"/>
    <dgm:cxn modelId="{F1F3C43F-FD64-4FCB-9179-D979410A6293}" srcId="{06958866-90B1-49C3-91CF-6AA9330967AF}" destId="{D5315D2B-46FA-4F9B-8205-36A0DD927672}" srcOrd="1" destOrd="0" parTransId="{6492FDB2-B55B-45A7-A4F7-D7C796D61F91}" sibTransId="{C8D3CF14-7607-4CC6-A738-1EF8F77F9781}"/>
    <dgm:cxn modelId="{E39CF361-D447-46E3-B385-1AE642AD4885}" type="presOf" srcId="{DA9F8A08-8E6B-4022-9335-16A3647B824B}" destId="{2A830BC1-9F6A-4D68-A8EA-B8D41E3AB74D}" srcOrd="1" destOrd="0" presId="urn:microsoft.com/office/officeart/2005/8/layout/process5"/>
    <dgm:cxn modelId="{09BD6964-0808-47DA-A369-B455CC802B4E}" type="presOf" srcId="{82AE6020-D55F-4630-ABDF-6F60B68BFD11}" destId="{D64F4B09-3D08-42BB-92E6-111B569828EA}" srcOrd="0" destOrd="0" presId="urn:microsoft.com/office/officeart/2005/8/layout/process5"/>
    <dgm:cxn modelId="{937B786A-1A03-417F-882A-809AC291F7C2}" srcId="{06958866-90B1-49C3-91CF-6AA9330967AF}" destId="{268B9559-F4C2-4438-AC34-142EBE564C25}" srcOrd="0" destOrd="0" parTransId="{418CF02D-CB63-4F1A-AE90-21DF04F7B99C}" sibTransId="{3C9220F3-20BE-4B8C-B760-E103D04FEDDF}"/>
    <dgm:cxn modelId="{5FF93A4B-760C-4F23-9592-38036E74CE18}" srcId="{06958866-90B1-49C3-91CF-6AA9330967AF}" destId="{51496F64-1A4A-412B-9D8D-46A4BF244029}" srcOrd="4" destOrd="0" parTransId="{95097879-B40E-4948-A318-F59B09E2C656}" sibTransId="{2CAEB44B-E336-4759-BEA0-91B966EBD80B}"/>
    <dgm:cxn modelId="{A7252787-FEB1-4070-83DE-231B9F33AC90}" srcId="{06958866-90B1-49C3-91CF-6AA9330967AF}" destId="{AFE2ED19-B775-4A98-A603-B913C1D271D5}" srcOrd="3" destOrd="0" parTransId="{98A4EBAA-2E96-4101-96D3-69B559270662}" sibTransId="{DA9F8A08-8E6B-4022-9335-16A3647B824B}"/>
    <dgm:cxn modelId="{CEE07F8C-53DB-483A-9130-175FF0169827}" type="presOf" srcId="{B7DDC1DE-E9E9-48C6-9B7C-0DEAC5E40960}" destId="{D39B23AA-13D7-45FD-8856-854011DB6C1F}" srcOrd="0" destOrd="0" presId="urn:microsoft.com/office/officeart/2005/8/layout/process5"/>
    <dgm:cxn modelId="{55C5748F-A8DC-424B-8AD7-4B5D51E7AFB8}" type="presOf" srcId="{30F0479E-9109-497F-8355-BC86A14984F2}" destId="{B4B5B7C9-4BAF-440B-A09D-3E25224442E2}" srcOrd="0" destOrd="0" presId="urn:microsoft.com/office/officeart/2005/8/layout/process5"/>
    <dgm:cxn modelId="{61F81D9C-449F-4183-8B2B-9C2E495BFBAB}" type="presOf" srcId="{2CAEB44B-E336-4759-BEA0-91B966EBD80B}" destId="{25371673-E5D5-4ACD-95A4-EA5CF121577E}" srcOrd="1" destOrd="0" presId="urn:microsoft.com/office/officeart/2005/8/layout/process5"/>
    <dgm:cxn modelId="{3922A2A2-C614-4096-BEF2-02D997D404CD}" srcId="{06958866-90B1-49C3-91CF-6AA9330967AF}" destId="{B88DE368-44C7-4A58-8E53-A1FD0E420451}" srcOrd="6" destOrd="0" parTransId="{41EE6AED-A61E-4319-8B63-0F9A9B2D1994}" sibTransId="{82AE6020-D55F-4630-ABDF-6F60B68BFD11}"/>
    <dgm:cxn modelId="{AE22D0A2-2862-4F5B-BA6A-EBFCE3EC772D}" type="presOf" srcId="{B88DE368-44C7-4A58-8E53-A1FD0E420451}" destId="{ECE07CCF-C725-41D9-921A-26D7679ABF93}" srcOrd="0" destOrd="0" presId="urn:microsoft.com/office/officeart/2005/8/layout/process5"/>
    <dgm:cxn modelId="{240B74A7-0460-48AA-91F4-B99EBDAC8032}" type="presOf" srcId="{06958866-90B1-49C3-91CF-6AA9330967AF}" destId="{0ED96E36-7642-48B3-AF5F-2206D44310FB}" srcOrd="0" destOrd="0" presId="urn:microsoft.com/office/officeart/2005/8/layout/process5"/>
    <dgm:cxn modelId="{62FA73AB-E0D0-4330-B5B2-3881DCDEE789}" type="presOf" srcId="{3C9220F3-20BE-4B8C-B760-E103D04FEDDF}" destId="{AA7E9C87-8B3E-4202-A9C4-F5559CDC0016}" srcOrd="1" destOrd="0" presId="urn:microsoft.com/office/officeart/2005/8/layout/process5"/>
    <dgm:cxn modelId="{25528FAE-11DA-43EE-A518-E276EF3A8437}" type="presOf" srcId="{F632BE03-A640-4B86-932D-503224EE4B9E}" destId="{0884D3CB-E07E-47F1-A830-754DFF7C7EF5}" srcOrd="0" destOrd="0" presId="urn:microsoft.com/office/officeart/2005/8/layout/process5"/>
    <dgm:cxn modelId="{D8DF8FB5-1FCB-4DAD-AB00-9CC8DF334515}" type="presOf" srcId="{2CAEB44B-E336-4759-BEA0-91B966EBD80B}" destId="{807D549A-B0B9-4A2A-96AB-24A0E60BD784}" srcOrd="0" destOrd="0" presId="urn:microsoft.com/office/officeart/2005/8/layout/process5"/>
    <dgm:cxn modelId="{735740C0-F22D-4CEA-AF62-9EE0C310DE0F}" type="presOf" srcId="{B8F80F9A-6E4D-4697-A64C-B4A26A8B6125}" destId="{853C30D6-FCB9-4068-A1FE-8FF7DA7224E4}" srcOrd="0" destOrd="0" presId="urn:microsoft.com/office/officeart/2005/8/layout/process5"/>
    <dgm:cxn modelId="{0C4930D1-F59B-4AE5-90BB-0E2DB6AC6B04}" type="presOf" srcId="{26A0094A-86BD-4537-BB59-33E8173B8C80}" destId="{2A9B6B10-D01F-41E6-8333-83247C938DB6}" srcOrd="1" destOrd="0" presId="urn:microsoft.com/office/officeart/2005/8/layout/process5"/>
    <dgm:cxn modelId="{2CAE8ED2-2ADC-4649-82E1-FD4C701D2DBB}" srcId="{06958866-90B1-49C3-91CF-6AA9330967AF}" destId="{30F0479E-9109-497F-8355-BC86A14984F2}" srcOrd="2" destOrd="0" parTransId="{8B9AF7BF-6F8D-4315-81EA-C32DC78B61B0}" sibTransId="{B7DDC1DE-E9E9-48C6-9B7C-0DEAC5E40960}"/>
    <dgm:cxn modelId="{0F0CD5E0-1F2E-4E1D-ACCA-408B20F9D022}" type="presOf" srcId="{26A0094A-86BD-4537-BB59-33E8173B8C80}" destId="{00BC49C6-F949-401A-BDCA-D53E0297D5D6}" srcOrd="0" destOrd="0" presId="urn:microsoft.com/office/officeart/2005/8/layout/process5"/>
    <dgm:cxn modelId="{2261A7E6-08AC-4F5C-9256-5E9B5DF3F258}" type="presOf" srcId="{DA9F8A08-8E6B-4022-9335-16A3647B824B}" destId="{00ADFFB7-3BA3-455B-8D90-AEE9EE68C412}" srcOrd="0" destOrd="0" presId="urn:microsoft.com/office/officeart/2005/8/layout/process5"/>
    <dgm:cxn modelId="{037F5AF8-91AB-4DC2-99AF-D9979A5C9919}" type="presOf" srcId="{82AE6020-D55F-4630-ABDF-6F60B68BFD11}" destId="{AD6112B3-10DE-4FFE-95A4-165C94E60DB0}" srcOrd="1" destOrd="0" presId="urn:microsoft.com/office/officeart/2005/8/layout/process5"/>
    <dgm:cxn modelId="{171100FB-8953-4F64-9A04-E49AC804C7CB}" srcId="{06958866-90B1-49C3-91CF-6AA9330967AF}" destId="{B8F80F9A-6E4D-4697-A64C-B4A26A8B6125}" srcOrd="7" destOrd="0" parTransId="{B9895307-8354-4AA1-BDC5-CDE661D672CB}" sibTransId="{533F7FCA-4613-466E-8EDA-6F4C24B9F0D9}"/>
    <dgm:cxn modelId="{53236D1F-52E3-4FB9-A818-767447D0ACA3}" type="presParOf" srcId="{0ED96E36-7642-48B3-AF5F-2206D44310FB}" destId="{7349ADED-A7FB-4C48-A1D8-A1F53708AF73}" srcOrd="0" destOrd="0" presId="urn:microsoft.com/office/officeart/2005/8/layout/process5"/>
    <dgm:cxn modelId="{4EC322E0-C836-430C-AD8A-5F7FBC4A9F44}" type="presParOf" srcId="{0ED96E36-7642-48B3-AF5F-2206D44310FB}" destId="{BFE912C1-24A5-49CD-969A-B5C693803485}" srcOrd="1" destOrd="0" presId="urn:microsoft.com/office/officeart/2005/8/layout/process5"/>
    <dgm:cxn modelId="{91577CD3-A392-40F4-A8BC-1AB1D757668E}" type="presParOf" srcId="{BFE912C1-24A5-49CD-969A-B5C693803485}" destId="{AA7E9C87-8B3E-4202-A9C4-F5559CDC0016}" srcOrd="0" destOrd="0" presId="urn:microsoft.com/office/officeart/2005/8/layout/process5"/>
    <dgm:cxn modelId="{B1362C7E-FD15-4B6F-9CD7-8A502DE92547}" type="presParOf" srcId="{0ED96E36-7642-48B3-AF5F-2206D44310FB}" destId="{97FD1559-AD0D-47DB-9756-F0DC78514183}" srcOrd="2" destOrd="0" presId="urn:microsoft.com/office/officeart/2005/8/layout/process5"/>
    <dgm:cxn modelId="{3B84CF18-3F6C-47A5-9270-7A1BF19F015A}" type="presParOf" srcId="{0ED96E36-7642-48B3-AF5F-2206D44310FB}" destId="{F90D3BBD-AB2E-40D3-9226-1734CBAD0D44}" srcOrd="3" destOrd="0" presId="urn:microsoft.com/office/officeart/2005/8/layout/process5"/>
    <dgm:cxn modelId="{45AFAEE4-4568-4EEB-84FB-E7407EA91D2A}" type="presParOf" srcId="{F90D3BBD-AB2E-40D3-9226-1734CBAD0D44}" destId="{81302572-3565-4C7E-B3DA-FF68F61FEC90}" srcOrd="0" destOrd="0" presId="urn:microsoft.com/office/officeart/2005/8/layout/process5"/>
    <dgm:cxn modelId="{B91C0FBD-37EA-40E1-9CEF-AC01E982A8D9}" type="presParOf" srcId="{0ED96E36-7642-48B3-AF5F-2206D44310FB}" destId="{B4B5B7C9-4BAF-440B-A09D-3E25224442E2}" srcOrd="4" destOrd="0" presId="urn:microsoft.com/office/officeart/2005/8/layout/process5"/>
    <dgm:cxn modelId="{2351A162-2571-4650-9C9F-AE401CB462AF}" type="presParOf" srcId="{0ED96E36-7642-48B3-AF5F-2206D44310FB}" destId="{D39B23AA-13D7-45FD-8856-854011DB6C1F}" srcOrd="5" destOrd="0" presId="urn:microsoft.com/office/officeart/2005/8/layout/process5"/>
    <dgm:cxn modelId="{62CAAC82-BA46-4AD0-93B0-AEDF3C93009A}" type="presParOf" srcId="{D39B23AA-13D7-45FD-8856-854011DB6C1F}" destId="{F2A93B0B-2220-4037-8C77-54BC0F8A6E72}" srcOrd="0" destOrd="0" presId="urn:microsoft.com/office/officeart/2005/8/layout/process5"/>
    <dgm:cxn modelId="{F63D4EF9-82B9-4C9C-BF2C-32EC17A793C2}" type="presParOf" srcId="{0ED96E36-7642-48B3-AF5F-2206D44310FB}" destId="{D76EE081-13B9-40D0-AA43-FEA632BC8163}" srcOrd="6" destOrd="0" presId="urn:microsoft.com/office/officeart/2005/8/layout/process5"/>
    <dgm:cxn modelId="{95E045AF-9C08-4352-8C4F-550716F89435}" type="presParOf" srcId="{0ED96E36-7642-48B3-AF5F-2206D44310FB}" destId="{00ADFFB7-3BA3-455B-8D90-AEE9EE68C412}" srcOrd="7" destOrd="0" presId="urn:microsoft.com/office/officeart/2005/8/layout/process5"/>
    <dgm:cxn modelId="{14627DAC-5A71-44B0-AD17-B8FF8CEB1E1A}" type="presParOf" srcId="{00ADFFB7-3BA3-455B-8D90-AEE9EE68C412}" destId="{2A830BC1-9F6A-4D68-A8EA-B8D41E3AB74D}" srcOrd="0" destOrd="0" presId="urn:microsoft.com/office/officeart/2005/8/layout/process5"/>
    <dgm:cxn modelId="{3C285CDB-6A82-4B4F-8B9D-2C199925DD7E}" type="presParOf" srcId="{0ED96E36-7642-48B3-AF5F-2206D44310FB}" destId="{B8830F65-0CF5-4854-8270-80E52D5B27F7}" srcOrd="8" destOrd="0" presId="urn:microsoft.com/office/officeart/2005/8/layout/process5"/>
    <dgm:cxn modelId="{8805C259-7624-4B9E-BE21-178B6703C380}" type="presParOf" srcId="{0ED96E36-7642-48B3-AF5F-2206D44310FB}" destId="{807D549A-B0B9-4A2A-96AB-24A0E60BD784}" srcOrd="9" destOrd="0" presId="urn:microsoft.com/office/officeart/2005/8/layout/process5"/>
    <dgm:cxn modelId="{04BC784D-D7C4-473A-AE3C-C248B84480F1}" type="presParOf" srcId="{807D549A-B0B9-4A2A-96AB-24A0E60BD784}" destId="{25371673-E5D5-4ACD-95A4-EA5CF121577E}" srcOrd="0" destOrd="0" presId="urn:microsoft.com/office/officeart/2005/8/layout/process5"/>
    <dgm:cxn modelId="{F880CC22-B608-47E5-8B8B-4CD253F28B13}" type="presParOf" srcId="{0ED96E36-7642-48B3-AF5F-2206D44310FB}" destId="{0884D3CB-E07E-47F1-A830-754DFF7C7EF5}" srcOrd="10" destOrd="0" presId="urn:microsoft.com/office/officeart/2005/8/layout/process5"/>
    <dgm:cxn modelId="{32B6901C-7B83-4933-886B-1063D577A9BB}" type="presParOf" srcId="{0ED96E36-7642-48B3-AF5F-2206D44310FB}" destId="{00BC49C6-F949-401A-BDCA-D53E0297D5D6}" srcOrd="11" destOrd="0" presId="urn:microsoft.com/office/officeart/2005/8/layout/process5"/>
    <dgm:cxn modelId="{6B2CF331-53C1-413C-BC06-D728E105678B}" type="presParOf" srcId="{00BC49C6-F949-401A-BDCA-D53E0297D5D6}" destId="{2A9B6B10-D01F-41E6-8333-83247C938DB6}" srcOrd="0" destOrd="0" presId="urn:microsoft.com/office/officeart/2005/8/layout/process5"/>
    <dgm:cxn modelId="{283EB7C9-9E7A-4629-98AC-2A13149057F1}" type="presParOf" srcId="{0ED96E36-7642-48B3-AF5F-2206D44310FB}" destId="{ECE07CCF-C725-41D9-921A-26D7679ABF93}" srcOrd="12" destOrd="0" presId="urn:microsoft.com/office/officeart/2005/8/layout/process5"/>
    <dgm:cxn modelId="{179D6605-A03C-46D6-8B11-BDCF669E50A1}" type="presParOf" srcId="{0ED96E36-7642-48B3-AF5F-2206D44310FB}" destId="{D64F4B09-3D08-42BB-92E6-111B569828EA}" srcOrd="13" destOrd="0" presId="urn:microsoft.com/office/officeart/2005/8/layout/process5"/>
    <dgm:cxn modelId="{B01D3A13-4EF2-4A8B-9BBC-4613F737BE08}" type="presParOf" srcId="{D64F4B09-3D08-42BB-92E6-111B569828EA}" destId="{AD6112B3-10DE-4FFE-95A4-165C94E60DB0}" srcOrd="0" destOrd="0" presId="urn:microsoft.com/office/officeart/2005/8/layout/process5"/>
    <dgm:cxn modelId="{6C8C27FC-5905-49E2-855A-A67D66DD86D3}" type="presParOf" srcId="{0ED96E36-7642-48B3-AF5F-2206D44310FB}" destId="{853C30D6-FCB9-4068-A1FE-8FF7DA7224E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D254E-B2CA-4754-BB3A-065B4093635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8E5765-9D38-4468-BC50-6DFD9D6CE446}">
      <dgm:prSet phldrT="[Текст]"/>
      <dgm:spPr/>
      <dgm:t>
        <a:bodyPr/>
        <a:lstStyle/>
        <a:p>
          <a:r>
            <a:rPr lang="ru-RU" dirty="0"/>
            <a:t>Кооперативы по снабжению</a:t>
          </a:r>
        </a:p>
      </dgm:t>
    </dgm:pt>
    <dgm:pt modelId="{BD16434E-4A34-4FA9-84E9-D3B98C584F5C}" type="parTrans" cxnId="{6B72AFDB-0A37-43D0-9954-6099801F9E5C}">
      <dgm:prSet/>
      <dgm:spPr/>
      <dgm:t>
        <a:bodyPr/>
        <a:lstStyle/>
        <a:p>
          <a:endParaRPr lang="ru-RU"/>
        </a:p>
      </dgm:t>
    </dgm:pt>
    <dgm:pt modelId="{DFEFD569-93FD-4653-A54A-6A7BCD9A0286}" type="sibTrans" cxnId="{6B72AFDB-0A37-43D0-9954-6099801F9E5C}">
      <dgm:prSet/>
      <dgm:spPr/>
      <dgm:t>
        <a:bodyPr/>
        <a:lstStyle/>
        <a:p>
          <a:endParaRPr lang="ru-RU"/>
        </a:p>
      </dgm:t>
    </dgm:pt>
    <dgm:pt modelId="{C1D25CE9-AD34-45B9-BA55-DA51666946D9}">
      <dgm:prSet phldrT="[Текст]"/>
      <dgm:spPr/>
      <dgm:t>
        <a:bodyPr/>
        <a:lstStyle/>
        <a:p>
          <a:r>
            <a:rPr lang="ru-RU" dirty="0"/>
            <a:t>Кооперативы по найму специалистов</a:t>
          </a:r>
        </a:p>
      </dgm:t>
    </dgm:pt>
    <dgm:pt modelId="{43EEF448-A2ED-473E-BDC2-4C27F3299D9B}" type="parTrans" cxnId="{E2CAA3C0-9635-4F1C-8FF3-88F4E15D7B3B}">
      <dgm:prSet/>
      <dgm:spPr/>
      <dgm:t>
        <a:bodyPr/>
        <a:lstStyle/>
        <a:p>
          <a:endParaRPr lang="ru-RU"/>
        </a:p>
      </dgm:t>
    </dgm:pt>
    <dgm:pt modelId="{1E41CD46-3764-4DD7-B8B7-E67A515EE9C8}" type="sibTrans" cxnId="{E2CAA3C0-9635-4F1C-8FF3-88F4E15D7B3B}">
      <dgm:prSet/>
      <dgm:spPr/>
      <dgm:t>
        <a:bodyPr/>
        <a:lstStyle/>
        <a:p>
          <a:endParaRPr lang="ru-RU"/>
        </a:p>
      </dgm:t>
    </dgm:pt>
    <dgm:pt modelId="{2A73055D-0A9D-406A-9034-3CD4296BB8F1}">
      <dgm:prSet phldrT="[Текст]"/>
      <dgm:spPr/>
      <dgm:t>
        <a:bodyPr/>
        <a:lstStyle/>
        <a:p>
          <a:r>
            <a:rPr lang="ru-RU" dirty="0"/>
            <a:t>Кооперативы по сбыту без переработки</a:t>
          </a:r>
        </a:p>
      </dgm:t>
    </dgm:pt>
    <dgm:pt modelId="{2561FCA3-3F02-4A46-B09B-0421897FD803}" type="parTrans" cxnId="{17DB6EFF-02BD-4FEC-BB97-2A3AA1ED728C}">
      <dgm:prSet/>
      <dgm:spPr/>
      <dgm:t>
        <a:bodyPr/>
        <a:lstStyle/>
        <a:p>
          <a:endParaRPr lang="ru-RU"/>
        </a:p>
      </dgm:t>
    </dgm:pt>
    <dgm:pt modelId="{CC1B3228-6EF9-411D-9114-E614ACF6CC05}" type="sibTrans" cxnId="{17DB6EFF-02BD-4FEC-BB97-2A3AA1ED728C}">
      <dgm:prSet/>
      <dgm:spPr/>
      <dgm:t>
        <a:bodyPr/>
        <a:lstStyle/>
        <a:p>
          <a:endParaRPr lang="ru-RU"/>
        </a:p>
      </dgm:t>
    </dgm:pt>
    <dgm:pt modelId="{131D09F5-1FDF-4F84-96CD-0025B400F3D4}" type="pres">
      <dgm:prSet presAssocID="{DD2D254E-B2CA-4754-BB3A-065B40936351}" presName="linear" presStyleCnt="0">
        <dgm:presLayoutVars>
          <dgm:dir/>
          <dgm:resizeHandles val="exact"/>
        </dgm:presLayoutVars>
      </dgm:prSet>
      <dgm:spPr/>
    </dgm:pt>
    <dgm:pt modelId="{48BA8772-A75B-4E4C-9A77-4D6904257994}" type="pres">
      <dgm:prSet presAssocID="{278E5765-9D38-4468-BC50-6DFD9D6CE446}" presName="comp" presStyleCnt="0"/>
      <dgm:spPr/>
    </dgm:pt>
    <dgm:pt modelId="{4F9FB038-C2C5-47BD-A19D-ED3A5AE7F6D8}" type="pres">
      <dgm:prSet presAssocID="{278E5765-9D38-4468-BC50-6DFD9D6CE446}" presName="box" presStyleLbl="node1" presStyleIdx="0" presStyleCnt="3"/>
      <dgm:spPr/>
    </dgm:pt>
    <dgm:pt modelId="{92FCC700-9A91-4BDD-BB6C-ECA0218ABDD8}" type="pres">
      <dgm:prSet presAssocID="{278E5765-9D38-4468-BC50-6DFD9D6CE446}" presName="img" presStyleLbl="fgImgPlace1" presStyleIdx="0" presStyleCnt="3" custLinFactNeighborX="-690" custLinFactNeighborY="-4003"/>
      <dgm:spPr>
        <a:blipFill rotWithShape="1">
          <a:blip xmlns:r="http://schemas.openxmlformats.org/officeDocument/2006/relationships" r:embed="rId1"/>
          <a:srcRect/>
          <a:stretch>
            <a:fillRect l="-43000" r="-43000"/>
          </a:stretch>
        </a:blipFill>
      </dgm:spPr>
    </dgm:pt>
    <dgm:pt modelId="{ADEDE7E1-F962-4900-ADC1-871B8CD8349A}" type="pres">
      <dgm:prSet presAssocID="{278E5765-9D38-4468-BC50-6DFD9D6CE446}" presName="text" presStyleLbl="node1" presStyleIdx="0" presStyleCnt="3">
        <dgm:presLayoutVars>
          <dgm:bulletEnabled val="1"/>
        </dgm:presLayoutVars>
      </dgm:prSet>
      <dgm:spPr/>
    </dgm:pt>
    <dgm:pt modelId="{AFE59E5A-73F3-4460-85D0-6D4C2D9DE7C1}" type="pres">
      <dgm:prSet presAssocID="{DFEFD569-93FD-4653-A54A-6A7BCD9A0286}" presName="spacer" presStyleCnt="0"/>
      <dgm:spPr/>
    </dgm:pt>
    <dgm:pt modelId="{5D249E14-89BE-40CE-B1B4-99E7A2BEBAF6}" type="pres">
      <dgm:prSet presAssocID="{C1D25CE9-AD34-45B9-BA55-DA51666946D9}" presName="comp" presStyleCnt="0"/>
      <dgm:spPr/>
    </dgm:pt>
    <dgm:pt modelId="{CBADC763-8466-4ADE-9FDE-3ADC5F786DEA}" type="pres">
      <dgm:prSet presAssocID="{C1D25CE9-AD34-45B9-BA55-DA51666946D9}" presName="box" presStyleLbl="node1" presStyleIdx="1" presStyleCnt="3"/>
      <dgm:spPr/>
    </dgm:pt>
    <dgm:pt modelId="{CE6759E9-2763-409A-97EF-B6348AACA64F}" type="pres">
      <dgm:prSet presAssocID="{C1D25CE9-AD34-45B9-BA55-DA51666946D9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FE232F7B-B839-4F64-B8D0-FDEBA0A59C2E}" type="pres">
      <dgm:prSet presAssocID="{C1D25CE9-AD34-45B9-BA55-DA51666946D9}" presName="text" presStyleLbl="node1" presStyleIdx="1" presStyleCnt="3">
        <dgm:presLayoutVars>
          <dgm:bulletEnabled val="1"/>
        </dgm:presLayoutVars>
      </dgm:prSet>
      <dgm:spPr/>
    </dgm:pt>
    <dgm:pt modelId="{0842C2A6-53EA-4EC8-863C-412D5E8D2C4A}" type="pres">
      <dgm:prSet presAssocID="{1E41CD46-3764-4DD7-B8B7-E67A515EE9C8}" presName="spacer" presStyleCnt="0"/>
      <dgm:spPr/>
    </dgm:pt>
    <dgm:pt modelId="{332C0D45-5B96-436C-82A6-87D2DA457101}" type="pres">
      <dgm:prSet presAssocID="{2A73055D-0A9D-406A-9034-3CD4296BB8F1}" presName="comp" presStyleCnt="0"/>
      <dgm:spPr/>
    </dgm:pt>
    <dgm:pt modelId="{24387AC8-6FA1-4CA3-81F1-2CC435451B1C}" type="pres">
      <dgm:prSet presAssocID="{2A73055D-0A9D-406A-9034-3CD4296BB8F1}" presName="box" presStyleLbl="node1" presStyleIdx="2" presStyleCnt="3"/>
      <dgm:spPr/>
    </dgm:pt>
    <dgm:pt modelId="{3CDE2852-6DBD-4651-B4E8-FDA239772D95}" type="pres">
      <dgm:prSet presAssocID="{2A73055D-0A9D-406A-9034-3CD4296BB8F1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4000" b="-14000"/>
          </a:stretch>
        </a:blipFill>
      </dgm:spPr>
    </dgm:pt>
    <dgm:pt modelId="{A90A90A3-EDAA-46EF-BB07-984F63AD8557}" type="pres">
      <dgm:prSet presAssocID="{2A73055D-0A9D-406A-9034-3CD4296BB8F1}" presName="text" presStyleLbl="node1" presStyleIdx="2" presStyleCnt="3">
        <dgm:presLayoutVars>
          <dgm:bulletEnabled val="1"/>
        </dgm:presLayoutVars>
      </dgm:prSet>
      <dgm:spPr/>
    </dgm:pt>
  </dgm:ptLst>
  <dgm:cxnLst>
    <dgm:cxn modelId="{01A8CF02-2106-4AF7-A332-3263AC293C13}" type="presOf" srcId="{C1D25CE9-AD34-45B9-BA55-DA51666946D9}" destId="{CBADC763-8466-4ADE-9FDE-3ADC5F786DEA}" srcOrd="0" destOrd="0" presId="urn:microsoft.com/office/officeart/2005/8/layout/vList4"/>
    <dgm:cxn modelId="{9378E10D-17C3-491E-AAA1-BCE36AB63F8F}" type="presOf" srcId="{2A73055D-0A9D-406A-9034-3CD4296BB8F1}" destId="{24387AC8-6FA1-4CA3-81F1-2CC435451B1C}" srcOrd="0" destOrd="0" presId="urn:microsoft.com/office/officeart/2005/8/layout/vList4"/>
    <dgm:cxn modelId="{A2F92E1C-FFFD-40DB-B4FE-B3BD73B73F01}" type="presOf" srcId="{DD2D254E-B2CA-4754-BB3A-065B40936351}" destId="{131D09F5-1FDF-4F84-96CD-0025B400F3D4}" srcOrd="0" destOrd="0" presId="urn:microsoft.com/office/officeart/2005/8/layout/vList4"/>
    <dgm:cxn modelId="{520D53A6-962A-4D42-96BF-ECC5C391AF2C}" type="presOf" srcId="{2A73055D-0A9D-406A-9034-3CD4296BB8F1}" destId="{A90A90A3-EDAA-46EF-BB07-984F63AD8557}" srcOrd="1" destOrd="0" presId="urn:microsoft.com/office/officeart/2005/8/layout/vList4"/>
    <dgm:cxn modelId="{886BA0B7-07A7-44AE-8871-76BE736779DB}" type="presOf" srcId="{C1D25CE9-AD34-45B9-BA55-DA51666946D9}" destId="{FE232F7B-B839-4F64-B8D0-FDEBA0A59C2E}" srcOrd="1" destOrd="0" presId="urn:microsoft.com/office/officeart/2005/8/layout/vList4"/>
    <dgm:cxn modelId="{E2CAA3C0-9635-4F1C-8FF3-88F4E15D7B3B}" srcId="{DD2D254E-B2CA-4754-BB3A-065B40936351}" destId="{C1D25CE9-AD34-45B9-BA55-DA51666946D9}" srcOrd="1" destOrd="0" parTransId="{43EEF448-A2ED-473E-BDC2-4C27F3299D9B}" sibTransId="{1E41CD46-3764-4DD7-B8B7-E67A515EE9C8}"/>
    <dgm:cxn modelId="{A64258C5-62DC-43A3-AE70-E7C2A87A56EF}" type="presOf" srcId="{278E5765-9D38-4468-BC50-6DFD9D6CE446}" destId="{ADEDE7E1-F962-4900-ADC1-871B8CD8349A}" srcOrd="1" destOrd="0" presId="urn:microsoft.com/office/officeart/2005/8/layout/vList4"/>
    <dgm:cxn modelId="{645FA2CA-B179-4F07-887F-68CBAE3BAC34}" type="presOf" srcId="{278E5765-9D38-4468-BC50-6DFD9D6CE446}" destId="{4F9FB038-C2C5-47BD-A19D-ED3A5AE7F6D8}" srcOrd="0" destOrd="0" presId="urn:microsoft.com/office/officeart/2005/8/layout/vList4"/>
    <dgm:cxn modelId="{6B72AFDB-0A37-43D0-9954-6099801F9E5C}" srcId="{DD2D254E-B2CA-4754-BB3A-065B40936351}" destId="{278E5765-9D38-4468-BC50-6DFD9D6CE446}" srcOrd="0" destOrd="0" parTransId="{BD16434E-4A34-4FA9-84E9-D3B98C584F5C}" sibTransId="{DFEFD569-93FD-4653-A54A-6A7BCD9A0286}"/>
    <dgm:cxn modelId="{17DB6EFF-02BD-4FEC-BB97-2A3AA1ED728C}" srcId="{DD2D254E-B2CA-4754-BB3A-065B40936351}" destId="{2A73055D-0A9D-406A-9034-3CD4296BB8F1}" srcOrd="2" destOrd="0" parTransId="{2561FCA3-3F02-4A46-B09B-0421897FD803}" sibTransId="{CC1B3228-6EF9-411D-9114-E614ACF6CC05}"/>
    <dgm:cxn modelId="{F156E034-4936-44C7-B82D-EF7B5A16E2D2}" type="presParOf" srcId="{131D09F5-1FDF-4F84-96CD-0025B400F3D4}" destId="{48BA8772-A75B-4E4C-9A77-4D6904257994}" srcOrd="0" destOrd="0" presId="urn:microsoft.com/office/officeart/2005/8/layout/vList4"/>
    <dgm:cxn modelId="{C388E98A-D653-45B7-B081-D27FC927BE46}" type="presParOf" srcId="{48BA8772-A75B-4E4C-9A77-4D6904257994}" destId="{4F9FB038-C2C5-47BD-A19D-ED3A5AE7F6D8}" srcOrd="0" destOrd="0" presId="urn:microsoft.com/office/officeart/2005/8/layout/vList4"/>
    <dgm:cxn modelId="{A9ED4398-E6D8-4F60-AA24-6DE766967E62}" type="presParOf" srcId="{48BA8772-A75B-4E4C-9A77-4D6904257994}" destId="{92FCC700-9A91-4BDD-BB6C-ECA0218ABDD8}" srcOrd="1" destOrd="0" presId="urn:microsoft.com/office/officeart/2005/8/layout/vList4"/>
    <dgm:cxn modelId="{CFA3DB3F-AEAC-483B-894C-52949CC1B264}" type="presParOf" srcId="{48BA8772-A75B-4E4C-9A77-4D6904257994}" destId="{ADEDE7E1-F962-4900-ADC1-871B8CD8349A}" srcOrd="2" destOrd="0" presId="urn:microsoft.com/office/officeart/2005/8/layout/vList4"/>
    <dgm:cxn modelId="{300E9B78-2B23-4C8B-A5C7-76D5A5AB69D7}" type="presParOf" srcId="{131D09F5-1FDF-4F84-96CD-0025B400F3D4}" destId="{AFE59E5A-73F3-4460-85D0-6D4C2D9DE7C1}" srcOrd="1" destOrd="0" presId="urn:microsoft.com/office/officeart/2005/8/layout/vList4"/>
    <dgm:cxn modelId="{2D5149BE-9B90-4974-B517-30828C11C2DA}" type="presParOf" srcId="{131D09F5-1FDF-4F84-96CD-0025B400F3D4}" destId="{5D249E14-89BE-40CE-B1B4-99E7A2BEBAF6}" srcOrd="2" destOrd="0" presId="urn:microsoft.com/office/officeart/2005/8/layout/vList4"/>
    <dgm:cxn modelId="{319E62D0-32A8-4480-BC65-02EB9CD35794}" type="presParOf" srcId="{5D249E14-89BE-40CE-B1B4-99E7A2BEBAF6}" destId="{CBADC763-8466-4ADE-9FDE-3ADC5F786DEA}" srcOrd="0" destOrd="0" presId="urn:microsoft.com/office/officeart/2005/8/layout/vList4"/>
    <dgm:cxn modelId="{990D7603-2442-4133-8F3A-F9EEB8AA4423}" type="presParOf" srcId="{5D249E14-89BE-40CE-B1B4-99E7A2BEBAF6}" destId="{CE6759E9-2763-409A-97EF-B6348AACA64F}" srcOrd="1" destOrd="0" presId="urn:microsoft.com/office/officeart/2005/8/layout/vList4"/>
    <dgm:cxn modelId="{FFFDB7F6-C848-4B2C-9066-37F7F6AF4535}" type="presParOf" srcId="{5D249E14-89BE-40CE-B1B4-99E7A2BEBAF6}" destId="{FE232F7B-B839-4F64-B8D0-FDEBA0A59C2E}" srcOrd="2" destOrd="0" presId="urn:microsoft.com/office/officeart/2005/8/layout/vList4"/>
    <dgm:cxn modelId="{CE994E77-FD94-4D52-BCDE-38B0852A6513}" type="presParOf" srcId="{131D09F5-1FDF-4F84-96CD-0025B400F3D4}" destId="{0842C2A6-53EA-4EC8-863C-412D5E8D2C4A}" srcOrd="3" destOrd="0" presId="urn:microsoft.com/office/officeart/2005/8/layout/vList4"/>
    <dgm:cxn modelId="{9684AD38-4FC6-4D5F-B16B-E1D337C28975}" type="presParOf" srcId="{131D09F5-1FDF-4F84-96CD-0025B400F3D4}" destId="{332C0D45-5B96-436C-82A6-87D2DA457101}" srcOrd="4" destOrd="0" presId="urn:microsoft.com/office/officeart/2005/8/layout/vList4"/>
    <dgm:cxn modelId="{3C8E560B-0A9E-41F5-98FD-77072B6F9E4F}" type="presParOf" srcId="{332C0D45-5B96-436C-82A6-87D2DA457101}" destId="{24387AC8-6FA1-4CA3-81F1-2CC435451B1C}" srcOrd="0" destOrd="0" presId="urn:microsoft.com/office/officeart/2005/8/layout/vList4"/>
    <dgm:cxn modelId="{0CCFF804-F01A-4DBD-A60F-11A1AB01B0B1}" type="presParOf" srcId="{332C0D45-5B96-436C-82A6-87D2DA457101}" destId="{3CDE2852-6DBD-4651-B4E8-FDA239772D95}" srcOrd="1" destOrd="0" presId="urn:microsoft.com/office/officeart/2005/8/layout/vList4"/>
    <dgm:cxn modelId="{E9000E82-FADA-4644-BBD7-7D2DFA15039A}" type="presParOf" srcId="{332C0D45-5B96-436C-82A6-87D2DA457101}" destId="{A90A90A3-EDAA-46EF-BB07-984F63AD85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BB443-7163-47DB-A957-868FDC953A1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E1D0C-300B-4444-B07A-5B8CE296B3A2}">
      <dgm:prSet phldrT="[Текст]"/>
      <dgm:spPr/>
      <dgm:t>
        <a:bodyPr/>
        <a:lstStyle/>
        <a:p>
          <a:r>
            <a:rPr lang="ru-RU" dirty="0"/>
            <a:t>Доходы</a:t>
          </a:r>
        </a:p>
      </dgm:t>
    </dgm:pt>
    <dgm:pt modelId="{3C57DE0B-843F-47E4-8F28-D078B03C4CE2}" type="parTrans" cxnId="{8FD88A3D-FE67-4A40-AD43-9569BF39B988}">
      <dgm:prSet/>
      <dgm:spPr/>
      <dgm:t>
        <a:bodyPr/>
        <a:lstStyle/>
        <a:p>
          <a:endParaRPr lang="ru-RU"/>
        </a:p>
      </dgm:t>
    </dgm:pt>
    <dgm:pt modelId="{A51619E3-4834-47D6-B891-66B9AE50FBF5}" type="sibTrans" cxnId="{8FD88A3D-FE67-4A40-AD43-9569BF39B988}">
      <dgm:prSet/>
      <dgm:spPr/>
      <dgm:t>
        <a:bodyPr/>
        <a:lstStyle/>
        <a:p>
          <a:endParaRPr lang="ru-RU"/>
        </a:p>
      </dgm:t>
    </dgm:pt>
    <dgm:pt modelId="{0613F3F4-12D4-497E-A1A2-4C502D9BDC91}">
      <dgm:prSet phldrT="[Текст]" custT="1"/>
      <dgm:spPr/>
      <dgm:t>
        <a:bodyPr/>
        <a:lstStyle/>
        <a:p>
          <a:r>
            <a:rPr lang="ru-RU" sz="2000" dirty="0"/>
            <a:t>Выручка от продаж</a:t>
          </a:r>
        </a:p>
      </dgm:t>
    </dgm:pt>
    <dgm:pt modelId="{08A51204-637C-48CB-A7F2-5EE84412207D}" type="parTrans" cxnId="{A51FF989-D5C1-4EC4-BD59-63383DEA0CC0}">
      <dgm:prSet/>
      <dgm:spPr/>
      <dgm:t>
        <a:bodyPr/>
        <a:lstStyle/>
        <a:p>
          <a:endParaRPr lang="ru-RU"/>
        </a:p>
      </dgm:t>
    </dgm:pt>
    <dgm:pt modelId="{960998BA-5135-4047-B74F-3782C8523A3C}" type="sibTrans" cxnId="{A51FF989-D5C1-4EC4-BD59-63383DEA0CC0}">
      <dgm:prSet/>
      <dgm:spPr/>
      <dgm:t>
        <a:bodyPr/>
        <a:lstStyle/>
        <a:p>
          <a:endParaRPr lang="ru-RU"/>
        </a:p>
      </dgm:t>
    </dgm:pt>
    <dgm:pt modelId="{744691C9-6B0E-497A-B464-93C633F4A3DA}">
      <dgm:prSet phldrT="[Текст]"/>
      <dgm:spPr/>
      <dgm:t>
        <a:bodyPr/>
        <a:lstStyle/>
        <a:p>
          <a:r>
            <a:rPr lang="ru-RU" dirty="0"/>
            <a:t>Расходы</a:t>
          </a:r>
        </a:p>
      </dgm:t>
    </dgm:pt>
    <dgm:pt modelId="{3501674F-BD4B-4402-BD4D-C86E8E9C7002}" type="parTrans" cxnId="{D9298D98-ED5E-45FC-9B1F-CE93338DBF00}">
      <dgm:prSet/>
      <dgm:spPr/>
      <dgm:t>
        <a:bodyPr/>
        <a:lstStyle/>
        <a:p>
          <a:endParaRPr lang="ru-RU"/>
        </a:p>
      </dgm:t>
    </dgm:pt>
    <dgm:pt modelId="{CE0C5955-AE05-4C14-B097-C21A49A87A48}" type="sibTrans" cxnId="{D9298D98-ED5E-45FC-9B1F-CE93338DBF00}">
      <dgm:prSet/>
      <dgm:spPr/>
      <dgm:t>
        <a:bodyPr/>
        <a:lstStyle/>
        <a:p>
          <a:endParaRPr lang="ru-RU"/>
        </a:p>
      </dgm:t>
    </dgm:pt>
    <dgm:pt modelId="{596BEFBD-7D09-4986-828E-B962FFE83AEC}">
      <dgm:prSet phldrT="[Текст]"/>
      <dgm:spPr/>
      <dgm:t>
        <a:bodyPr/>
        <a:lstStyle/>
        <a:p>
          <a:r>
            <a:rPr lang="ru-RU" dirty="0"/>
            <a:t>Финансирование деятельности </a:t>
          </a:r>
          <a:r>
            <a:rPr lang="ru-RU" dirty="0" err="1"/>
            <a:t>СПоК</a:t>
          </a:r>
          <a:endParaRPr lang="ru-RU" dirty="0"/>
        </a:p>
      </dgm:t>
    </dgm:pt>
    <dgm:pt modelId="{B14D9581-460D-4E85-9409-3986768030EB}" type="parTrans" cxnId="{070B89F0-A03C-4554-9FAA-463C05D7FEAB}">
      <dgm:prSet/>
      <dgm:spPr/>
      <dgm:t>
        <a:bodyPr/>
        <a:lstStyle/>
        <a:p>
          <a:endParaRPr lang="ru-RU"/>
        </a:p>
      </dgm:t>
    </dgm:pt>
    <dgm:pt modelId="{D681617D-7D39-463C-99FC-431F1D2DFC24}" type="sibTrans" cxnId="{070B89F0-A03C-4554-9FAA-463C05D7FEAB}">
      <dgm:prSet/>
      <dgm:spPr/>
      <dgm:t>
        <a:bodyPr/>
        <a:lstStyle/>
        <a:p>
          <a:endParaRPr lang="ru-RU"/>
        </a:p>
      </dgm:t>
    </dgm:pt>
    <dgm:pt modelId="{CF8ACE78-29CB-421E-A18D-FC366C42FC97}">
      <dgm:prSet phldrT="[Текст]" custT="1"/>
      <dgm:spPr/>
      <dgm:t>
        <a:bodyPr/>
        <a:lstStyle/>
        <a:p>
          <a:r>
            <a:rPr lang="ru-RU" sz="2000" dirty="0"/>
            <a:t>Затраты на закупку</a:t>
          </a:r>
        </a:p>
      </dgm:t>
    </dgm:pt>
    <dgm:pt modelId="{FC41D5EE-4A88-420B-9903-ED044B4A1EEC}" type="parTrans" cxnId="{9928F428-FA83-4D33-B8A8-4EC12B9E1484}">
      <dgm:prSet/>
      <dgm:spPr/>
      <dgm:t>
        <a:bodyPr/>
        <a:lstStyle/>
        <a:p>
          <a:endParaRPr lang="ru-RU"/>
        </a:p>
      </dgm:t>
    </dgm:pt>
    <dgm:pt modelId="{FA18DE1A-B93E-4112-91BB-6A5EB343DB32}" type="sibTrans" cxnId="{9928F428-FA83-4D33-B8A8-4EC12B9E1484}">
      <dgm:prSet/>
      <dgm:spPr/>
      <dgm:t>
        <a:bodyPr/>
        <a:lstStyle/>
        <a:p>
          <a:endParaRPr lang="ru-RU"/>
        </a:p>
      </dgm:t>
    </dgm:pt>
    <dgm:pt modelId="{4FD66154-56DE-4E79-B0C5-B66EDB12E94C}" type="pres">
      <dgm:prSet presAssocID="{A3DBB443-7163-47DB-A957-868FDC953A1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6B010C7-C58B-40E6-8565-9FBC3DFFA355}" type="pres">
      <dgm:prSet presAssocID="{A3DBB443-7163-47DB-A957-868FDC953A1B}" presName="dummyMaxCanvas" presStyleCnt="0"/>
      <dgm:spPr/>
    </dgm:pt>
    <dgm:pt modelId="{55C6B7E9-8C59-4A9E-B218-3EC618FE114A}" type="pres">
      <dgm:prSet presAssocID="{A3DBB443-7163-47DB-A957-868FDC953A1B}" presName="parentComposite" presStyleCnt="0"/>
      <dgm:spPr/>
    </dgm:pt>
    <dgm:pt modelId="{372AE8CE-48C1-460A-A448-9D1913904243}" type="pres">
      <dgm:prSet presAssocID="{A3DBB443-7163-47DB-A957-868FDC953A1B}" presName="parent1" presStyleLbl="alignAccFollowNode1" presStyleIdx="0" presStyleCnt="4" custLinFactNeighborY="-30058">
        <dgm:presLayoutVars>
          <dgm:chMax val="4"/>
        </dgm:presLayoutVars>
      </dgm:prSet>
      <dgm:spPr/>
    </dgm:pt>
    <dgm:pt modelId="{D33500EB-3234-474D-B9DF-CD97691C6950}" type="pres">
      <dgm:prSet presAssocID="{A3DBB443-7163-47DB-A957-868FDC953A1B}" presName="parent2" presStyleLbl="alignAccFollowNode1" presStyleIdx="1" presStyleCnt="4" custLinFactNeighborY="-30058">
        <dgm:presLayoutVars>
          <dgm:chMax val="4"/>
        </dgm:presLayoutVars>
      </dgm:prSet>
      <dgm:spPr/>
    </dgm:pt>
    <dgm:pt modelId="{E54856C2-0EB4-494F-BEB6-733CBB7CDF17}" type="pres">
      <dgm:prSet presAssocID="{A3DBB443-7163-47DB-A957-868FDC953A1B}" presName="childrenComposite" presStyleCnt="0"/>
      <dgm:spPr/>
    </dgm:pt>
    <dgm:pt modelId="{6E13CE67-5374-4D42-ACFE-B0BED8F5FEE9}" type="pres">
      <dgm:prSet presAssocID="{A3DBB443-7163-47DB-A957-868FDC953A1B}" presName="dummyMaxCanvas_ChildArea" presStyleCnt="0"/>
      <dgm:spPr/>
    </dgm:pt>
    <dgm:pt modelId="{96653E81-3A60-482D-B9F5-D1CC8C7C4003}" type="pres">
      <dgm:prSet presAssocID="{A3DBB443-7163-47DB-A957-868FDC953A1B}" presName="fulcrum" presStyleLbl="alignAccFollowNode1" presStyleIdx="2" presStyleCnt="4"/>
      <dgm:spPr/>
    </dgm:pt>
    <dgm:pt modelId="{478D6A6B-2CE5-425D-9B2D-64BB58C7BDFF}" type="pres">
      <dgm:prSet presAssocID="{A3DBB443-7163-47DB-A957-868FDC953A1B}" presName="balance_12" presStyleLbl="alignAccFollowNode1" presStyleIdx="3" presStyleCnt="4">
        <dgm:presLayoutVars>
          <dgm:bulletEnabled val="1"/>
        </dgm:presLayoutVars>
      </dgm:prSet>
      <dgm:spPr/>
    </dgm:pt>
    <dgm:pt modelId="{06B6F198-DF72-49BB-A973-61AA0EFDBB8B}" type="pres">
      <dgm:prSet presAssocID="{A3DBB443-7163-47DB-A957-868FDC953A1B}" presName="right_12_1" presStyleLbl="node1" presStyleIdx="0" presStyleCnt="3" custScaleY="40449" custLinFactNeighborY="26634">
        <dgm:presLayoutVars>
          <dgm:bulletEnabled val="1"/>
        </dgm:presLayoutVars>
      </dgm:prSet>
      <dgm:spPr/>
    </dgm:pt>
    <dgm:pt modelId="{BFABBCB0-1918-4D12-BBC7-FE3B1F1669F8}" type="pres">
      <dgm:prSet presAssocID="{A3DBB443-7163-47DB-A957-868FDC953A1B}" presName="right_12_2" presStyleLbl="node1" presStyleIdx="1" presStyleCnt="3" custScaleY="193908">
        <dgm:presLayoutVars>
          <dgm:bulletEnabled val="1"/>
        </dgm:presLayoutVars>
      </dgm:prSet>
      <dgm:spPr/>
    </dgm:pt>
    <dgm:pt modelId="{1EABB9BB-390A-48E4-8F63-5526A98E7351}" type="pres">
      <dgm:prSet presAssocID="{A3DBB443-7163-47DB-A957-868FDC953A1B}" presName="left_12_1" presStyleLbl="node1" presStyleIdx="2" presStyleCnt="3" custScaleY="210063" custLinFactNeighborY="-71659">
        <dgm:presLayoutVars>
          <dgm:bulletEnabled val="1"/>
        </dgm:presLayoutVars>
      </dgm:prSet>
      <dgm:spPr/>
    </dgm:pt>
  </dgm:ptLst>
  <dgm:cxnLst>
    <dgm:cxn modelId="{0D29430C-FA98-41CF-8CD4-A8D68122673A}" type="presOf" srcId="{744691C9-6B0E-497A-B464-93C633F4A3DA}" destId="{D33500EB-3234-474D-B9DF-CD97691C6950}" srcOrd="0" destOrd="0" presId="urn:microsoft.com/office/officeart/2005/8/layout/balance1"/>
    <dgm:cxn modelId="{9928F428-FA83-4D33-B8A8-4EC12B9E1484}" srcId="{744691C9-6B0E-497A-B464-93C633F4A3DA}" destId="{CF8ACE78-29CB-421E-A18D-FC366C42FC97}" srcOrd="1" destOrd="0" parTransId="{FC41D5EE-4A88-420B-9903-ED044B4A1EEC}" sibTransId="{FA18DE1A-B93E-4112-91BB-6A5EB343DB32}"/>
    <dgm:cxn modelId="{A520332C-DC69-4E44-9193-37DCFC886A32}" type="presOf" srcId="{0613F3F4-12D4-497E-A1A2-4C502D9BDC91}" destId="{1EABB9BB-390A-48E4-8F63-5526A98E7351}" srcOrd="0" destOrd="0" presId="urn:microsoft.com/office/officeart/2005/8/layout/balance1"/>
    <dgm:cxn modelId="{D6BA1E3D-9227-4BBA-B9FB-74CC9CCEE0ED}" type="presOf" srcId="{A3DBB443-7163-47DB-A957-868FDC953A1B}" destId="{4FD66154-56DE-4E79-B0C5-B66EDB12E94C}" srcOrd="0" destOrd="0" presId="urn:microsoft.com/office/officeart/2005/8/layout/balance1"/>
    <dgm:cxn modelId="{8FD88A3D-FE67-4A40-AD43-9569BF39B988}" srcId="{A3DBB443-7163-47DB-A957-868FDC953A1B}" destId="{FE5E1D0C-300B-4444-B07A-5B8CE296B3A2}" srcOrd="0" destOrd="0" parTransId="{3C57DE0B-843F-47E4-8F28-D078B03C4CE2}" sibTransId="{A51619E3-4834-47D6-B891-66B9AE50FBF5}"/>
    <dgm:cxn modelId="{0FD0D268-1400-4AF4-A05B-2E637B83EC7D}" type="presOf" srcId="{CF8ACE78-29CB-421E-A18D-FC366C42FC97}" destId="{BFABBCB0-1918-4D12-BBC7-FE3B1F1669F8}" srcOrd="0" destOrd="0" presId="urn:microsoft.com/office/officeart/2005/8/layout/balance1"/>
    <dgm:cxn modelId="{A51FF989-D5C1-4EC4-BD59-63383DEA0CC0}" srcId="{FE5E1D0C-300B-4444-B07A-5B8CE296B3A2}" destId="{0613F3F4-12D4-497E-A1A2-4C502D9BDC91}" srcOrd="0" destOrd="0" parTransId="{08A51204-637C-48CB-A7F2-5EE84412207D}" sibTransId="{960998BA-5135-4047-B74F-3782C8523A3C}"/>
    <dgm:cxn modelId="{D9298D98-ED5E-45FC-9B1F-CE93338DBF00}" srcId="{A3DBB443-7163-47DB-A957-868FDC953A1B}" destId="{744691C9-6B0E-497A-B464-93C633F4A3DA}" srcOrd="1" destOrd="0" parTransId="{3501674F-BD4B-4402-BD4D-C86E8E9C7002}" sibTransId="{CE0C5955-AE05-4C14-B097-C21A49A87A48}"/>
    <dgm:cxn modelId="{0BE78AB5-A9AD-4D23-8FB2-4212FDBAE91B}" type="presOf" srcId="{596BEFBD-7D09-4986-828E-B962FFE83AEC}" destId="{06B6F198-DF72-49BB-A973-61AA0EFDBB8B}" srcOrd="0" destOrd="0" presId="urn:microsoft.com/office/officeart/2005/8/layout/balance1"/>
    <dgm:cxn modelId="{070B89F0-A03C-4554-9FAA-463C05D7FEAB}" srcId="{744691C9-6B0E-497A-B464-93C633F4A3DA}" destId="{596BEFBD-7D09-4986-828E-B962FFE83AEC}" srcOrd="0" destOrd="0" parTransId="{B14D9581-460D-4E85-9409-3986768030EB}" sibTransId="{D681617D-7D39-463C-99FC-431F1D2DFC24}"/>
    <dgm:cxn modelId="{E1C147FD-51DB-4010-962E-B55A1FCFC197}" type="presOf" srcId="{FE5E1D0C-300B-4444-B07A-5B8CE296B3A2}" destId="{372AE8CE-48C1-460A-A448-9D1913904243}" srcOrd="0" destOrd="0" presId="urn:microsoft.com/office/officeart/2005/8/layout/balance1"/>
    <dgm:cxn modelId="{6BA3F5A1-BBC1-45B5-9BB9-7CAE1841C161}" type="presParOf" srcId="{4FD66154-56DE-4E79-B0C5-B66EDB12E94C}" destId="{56B010C7-C58B-40E6-8565-9FBC3DFFA355}" srcOrd="0" destOrd="0" presId="urn:microsoft.com/office/officeart/2005/8/layout/balance1"/>
    <dgm:cxn modelId="{07894317-CD67-4F4C-A217-DDA54191D7A8}" type="presParOf" srcId="{4FD66154-56DE-4E79-B0C5-B66EDB12E94C}" destId="{55C6B7E9-8C59-4A9E-B218-3EC618FE114A}" srcOrd="1" destOrd="0" presId="urn:microsoft.com/office/officeart/2005/8/layout/balance1"/>
    <dgm:cxn modelId="{B8DE92B9-603E-4A11-AE81-93B3F3887280}" type="presParOf" srcId="{55C6B7E9-8C59-4A9E-B218-3EC618FE114A}" destId="{372AE8CE-48C1-460A-A448-9D1913904243}" srcOrd="0" destOrd="0" presId="urn:microsoft.com/office/officeart/2005/8/layout/balance1"/>
    <dgm:cxn modelId="{A9E6E70C-71AF-4BEC-8EF5-736F175BA014}" type="presParOf" srcId="{55C6B7E9-8C59-4A9E-B218-3EC618FE114A}" destId="{D33500EB-3234-474D-B9DF-CD97691C6950}" srcOrd="1" destOrd="0" presId="urn:microsoft.com/office/officeart/2005/8/layout/balance1"/>
    <dgm:cxn modelId="{D91F7436-E85B-4287-B91E-A13CE5DB9462}" type="presParOf" srcId="{4FD66154-56DE-4E79-B0C5-B66EDB12E94C}" destId="{E54856C2-0EB4-494F-BEB6-733CBB7CDF17}" srcOrd="2" destOrd="0" presId="urn:microsoft.com/office/officeart/2005/8/layout/balance1"/>
    <dgm:cxn modelId="{D3E20EFE-992C-4EE8-AD96-A73C6E0B0B44}" type="presParOf" srcId="{E54856C2-0EB4-494F-BEB6-733CBB7CDF17}" destId="{6E13CE67-5374-4D42-ACFE-B0BED8F5FEE9}" srcOrd="0" destOrd="0" presId="urn:microsoft.com/office/officeart/2005/8/layout/balance1"/>
    <dgm:cxn modelId="{1BA70873-1428-4D86-94E9-AA8507709B5D}" type="presParOf" srcId="{E54856C2-0EB4-494F-BEB6-733CBB7CDF17}" destId="{96653E81-3A60-482D-B9F5-D1CC8C7C4003}" srcOrd="1" destOrd="0" presId="urn:microsoft.com/office/officeart/2005/8/layout/balance1"/>
    <dgm:cxn modelId="{745DD8C8-3B9B-4FE0-BC33-E2097137193A}" type="presParOf" srcId="{E54856C2-0EB4-494F-BEB6-733CBB7CDF17}" destId="{478D6A6B-2CE5-425D-9B2D-64BB58C7BDFF}" srcOrd="2" destOrd="0" presId="urn:microsoft.com/office/officeart/2005/8/layout/balance1"/>
    <dgm:cxn modelId="{5DEC3D44-0A9B-4AAB-A255-47B27D54B259}" type="presParOf" srcId="{E54856C2-0EB4-494F-BEB6-733CBB7CDF17}" destId="{06B6F198-DF72-49BB-A973-61AA0EFDBB8B}" srcOrd="3" destOrd="0" presId="urn:microsoft.com/office/officeart/2005/8/layout/balance1"/>
    <dgm:cxn modelId="{4A10DAE3-5656-4776-A34D-E8B974217AFF}" type="presParOf" srcId="{E54856C2-0EB4-494F-BEB6-733CBB7CDF17}" destId="{BFABBCB0-1918-4D12-BBC7-FE3B1F1669F8}" srcOrd="4" destOrd="0" presId="urn:microsoft.com/office/officeart/2005/8/layout/balance1"/>
    <dgm:cxn modelId="{B1549543-3080-494A-8173-DC7B86A6B20F}" type="presParOf" srcId="{E54856C2-0EB4-494F-BEB6-733CBB7CDF17}" destId="{1EABB9BB-390A-48E4-8F63-5526A98E7351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9ADED-A7FB-4C48-A1D8-A1F53708AF73}">
      <dsp:nvSpPr>
        <dsp:cNvPr id="0" name=""/>
        <dsp:cNvSpPr/>
      </dsp:nvSpPr>
      <dsp:spPr>
        <a:xfrm>
          <a:off x="1170168" y="643"/>
          <a:ext cx="2151384" cy="1290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1994 – Принятие Гражданского Кодекса РФ</a:t>
          </a:r>
        </a:p>
      </dsp:txBody>
      <dsp:txXfrm>
        <a:off x="1207975" y="38450"/>
        <a:ext cx="2075770" cy="1215216"/>
      </dsp:txXfrm>
    </dsp:sp>
    <dsp:sp modelId="{BFE912C1-24A5-49CD-969A-B5C693803485}">
      <dsp:nvSpPr>
        <dsp:cNvPr id="0" name=""/>
        <dsp:cNvSpPr/>
      </dsp:nvSpPr>
      <dsp:spPr>
        <a:xfrm>
          <a:off x="3510875" y="379287"/>
          <a:ext cx="456093" cy="53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510875" y="485996"/>
        <a:ext cx="319265" cy="320125"/>
      </dsp:txXfrm>
    </dsp:sp>
    <dsp:sp modelId="{97FD1559-AD0D-47DB-9756-F0DC78514183}">
      <dsp:nvSpPr>
        <dsp:cNvPr id="0" name=""/>
        <dsp:cNvSpPr/>
      </dsp:nvSpPr>
      <dsp:spPr>
        <a:xfrm>
          <a:off x="4182107" y="643"/>
          <a:ext cx="2151384" cy="1290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1994 – бюджетная поддержка «межфермерской кооперации»</a:t>
          </a:r>
        </a:p>
      </dsp:txBody>
      <dsp:txXfrm>
        <a:off x="4219914" y="38450"/>
        <a:ext cx="2075770" cy="1215216"/>
      </dsp:txXfrm>
    </dsp:sp>
    <dsp:sp modelId="{F90D3BBD-AB2E-40D3-9226-1734CBAD0D44}">
      <dsp:nvSpPr>
        <dsp:cNvPr id="0" name=""/>
        <dsp:cNvSpPr/>
      </dsp:nvSpPr>
      <dsp:spPr>
        <a:xfrm>
          <a:off x="6522814" y="379287"/>
          <a:ext cx="456093" cy="53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6522814" y="485996"/>
        <a:ext cx="319265" cy="320125"/>
      </dsp:txXfrm>
    </dsp:sp>
    <dsp:sp modelId="{B4B5B7C9-4BAF-440B-A09D-3E25224442E2}">
      <dsp:nvSpPr>
        <dsp:cNvPr id="0" name=""/>
        <dsp:cNvSpPr/>
      </dsp:nvSpPr>
      <dsp:spPr>
        <a:xfrm>
          <a:off x="7194046" y="643"/>
          <a:ext cx="2151384" cy="1290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1995 – принятие Федерального закона «О сельскохозяйственной кооперации»</a:t>
          </a:r>
        </a:p>
      </dsp:txBody>
      <dsp:txXfrm>
        <a:off x="7231853" y="38450"/>
        <a:ext cx="2075770" cy="1215216"/>
      </dsp:txXfrm>
    </dsp:sp>
    <dsp:sp modelId="{D39B23AA-13D7-45FD-8856-854011DB6C1F}">
      <dsp:nvSpPr>
        <dsp:cNvPr id="0" name=""/>
        <dsp:cNvSpPr/>
      </dsp:nvSpPr>
      <dsp:spPr>
        <a:xfrm rot="5400000">
          <a:off x="8041692" y="1442071"/>
          <a:ext cx="456093" cy="53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-5400000">
        <a:off x="8109676" y="1480796"/>
        <a:ext cx="320125" cy="319265"/>
      </dsp:txXfrm>
    </dsp:sp>
    <dsp:sp modelId="{D76EE081-13B9-40D0-AA43-FEA632BC8163}">
      <dsp:nvSpPr>
        <dsp:cNvPr id="0" name=""/>
        <dsp:cNvSpPr/>
      </dsp:nvSpPr>
      <dsp:spPr>
        <a:xfrm>
          <a:off x="7194046" y="2152028"/>
          <a:ext cx="2151384" cy="1290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2005-2008 – «Первый» Национальный проект, кредитование </a:t>
          </a:r>
          <a:r>
            <a:rPr lang="ru-RU" sz="1500" kern="1200" dirty="0" err="1"/>
            <a:t>СПоК</a:t>
          </a:r>
          <a:r>
            <a:rPr lang="ru-RU" sz="1500" kern="1200" dirty="0"/>
            <a:t>, поддержка СПКК</a:t>
          </a:r>
        </a:p>
      </dsp:txBody>
      <dsp:txXfrm>
        <a:off x="7231853" y="2189835"/>
        <a:ext cx="2075770" cy="1215216"/>
      </dsp:txXfrm>
    </dsp:sp>
    <dsp:sp modelId="{00ADFFB7-3BA3-455B-8D90-AEE9EE68C412}">
      <dsp:nvSpPr>
        <dsp:cNvPr id="0" name=""/>
        <dsp:cNvSpPr/>
      </dsp:nvSpPr>
      <dsp:spPr>
        <a:xfrm rot="10800000">
          <a:off x="6548630" y="2530672"/>
          <a:ext cx="456093" cy="53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6685458" y="2637381"/>
        <a:ext cx="319265" cy="320125"/>
      </dsp:txXfrm>
    </dsp:sp>
    <dsp:sp modelId="{B8830F65-0CF5-4854-8270-80E52D5B27F7}">
      <dsp:nvSpPr>
        <dsp:cNvPr id="0" name=""/>
        <dsp:cNvSpPr/>
      </dsp:nvSpPr>
      <dsp:spPr>
        <a:xfrm>
          <a:off x="4182107" y="2152028"/>
          <a:ext cx="2151384" cy="1290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2013 – Первый Всероссийский съезд сельскохозяйственных кооперативов</a:t>
          </a:r>
        </a:p>
      </dsp:txBody>
      <dsp:txXfrm>
        <a:off x="4219914" y="2189835"/>
        <a:ext cx="2075770" cy="1215216"/>
      </dsp:txXfrm>
    </dsp:sp>
    <dsp:sp modelId="{807D549A-B0B9-4A2A-96AB-24A0E60BD784}">
      <dsp:nvSpPr>
        <dsp:cNvPr id="0" name=""/>
        <dsp:cNvSpPr/>
      </dsp:nvSpPr>
      <dsp:spPr>
        <a:xfrm rot="10800000">
          <a:off x="3536692" y="2530672"/>
          <a:ext cx="456093" cy="53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3673520" y="2637381"/>
        <a:ext cx="319265" cy="320125"/>
      </dsp:txXfrm>
    </dsp:sp>
    <dsp:sp modelId="{0884D3CB-E07E-47F1-A830-754DFF7C7EF5}">
      <dsp:nvSpPr>
        <dsp:cNvPr id="0" name=""/>
        <dsp:cNvSpPr/>
      </dsp:nvSpPr>
      <dsp:spPr>
        <a:xfrm>
          <a:off x="1170168" y="2152028"/>
          <a:ext cx="2151384" cy="1290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2015 – начало </a:t>
          </a:r>
          <a:r>
            <a:rPr lang="ru-RU" sz="1500" kern="1200" dirty="0" err="1"/>
            <a:t>ггрантовой</a:t>
          </a:r>
          <a:r>
            <a:rPr lang="ru-RU" sz="1500" kern="1200" dirty="0"/>
            <a:t> поддержки </a:t>
          </a:r>
          <a:r>
            <a:rPr lang="ru-RU" sz="1500" kern="1200" dirty="0" err="1"/>
            <a:t>СПоК</a:t>
          </a:r>
          <a:r>
            <a:rPr lang="ru-RU" sz="1500" kern="1200" dirty="0"/>
            <a:t> на развитие материально-технической базы</a:t>
          </a:r>
        </a:p>
      </dsp:txBody>
      <dsp:txXfrm>
        <a:off x="1207975" y="2189835"/>
        <a:ext cx="2075770" cy="1215216"/>
      </dsp:txXfrm>
    </dsp:sp>
    <dsp:sp modelId="{00BC49C6-F949-401A-BDCA-D53E0297D5D6}">
      <dsp:nvSpPr>
        <dsp:cNvPr id="0" name=""/>
        <dsp:cNvSpPr/>
      </dsp:nvSpPr>
      <dsp:spPr>
        <a:xfrm rot="5400000">
          <a:off x="2017814" y="3593456"/>
          <a:ext cx="456093" cy="53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-5400000">
        <a:off x="2085798" y="3632181"/>
        <a:ext cx="320125" cy="319265"/>
      </dsp:txXfrm>
    </dsp:sp>
    <dsp:sp modelId="{ECE07CCF-C725-41D9-921A-26D7679ABF93}">
      <dsp:nvSpPr>
        <dsp:cNvPr id="0" name=""/>
        <dsp:cNvSpPr/>
      </dsp:nvSpPr>
      <dsp:spPr>
        <a:xfrm>
          <a:off x="1170168" y="4303413"/>
          <a:ext cx="2151384" cy="1290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2018 – определение Центров компетенций в сфере сельскохозяйственной кооперации</a:t>
          </a:r>
        </a:p>
      </dsp:txBody>
      <dsp:txXfrm>
        <a:off x="1207975" y="4341220"/>
        <a:ext cx="2075770" cy="1215216"/>
      </dsp:txXfrm>
    </dsp:sp>
    <dsp:sp modelId="{D64F4B09-3D08-42BB-92E6-111B569828EA}">
      <dsp:nvSpPr>
        <dsp:cNvPr id="0" name=""/>
        <dsp:cNvSpPr/>
      </dsp:nvSpPr>
      <dsp:spPr>
        <a:xfrm>
          <a:off x="3510875" y="4682057"/>
          <a:ext cx="456093" cy="533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510875" y="4788766"/>
        <a:ext cx="319265" cy="320125"/>
      </dsp:txXfrm>
    </dsp:sp>
    <dsp:sp modelId="{853C30D6-FCB9-4068-A1FE-8FF7DA7224E4}">
      <dsp:nvSpPr>
        <dsp:cNvPr id="0" name=""/>
        <dsp:cNvSpPr/>
      </dsp:nvSpPr>
      <dsp:spPr>
        <a:xfrm>
          <a:off x="4182107" y="4303413"/>
          <a:ext cx="2151384" cy="1290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2019 – Федеральные проект: субсидирование деятельности </a:t>
          </a:r>
          <a:r>
            <a:rPr lang="ru-RU" sz="1500" kern="1200" dirty="0" err="1"/>
            <a:t>СПоК</a:t>
          </a:r>
          <a:r>
            <a:rPr lang="ru-RU" sz="1500" kern="1200" dirty="0"/>
            <a:t>, «</a:t>
          </a:r>
          <a:r>
            <a:rPr lang="ru-RU" sz="1500" kern="1200" dirty="0" err="1"/>
            <a:t>Агростратап</a:t>
          </a:r>
          <a:r>
            <a:rPr lang="ru-RU" sz="1500" kern="1200" dirty="0"/>
            <a:t>» с НФ</a:t>
          </a:r>
        </a:p>
      </dsp:txBody>
      <dsp:txXfrm>
        <a:off x="4219914" y="4341220"/>
        <a:ext cx="2075770" cy="1215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FB038-C2C5-47BD-A19D-ED3A5AE7F6D8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Кооперативы по снабжению</a:t>
          </a:r>
        </a:p>
      </dsp:txBody>
      <dsp:txXfrm>
        <a:off x="2239099" y="0"/>
        <a:ext cx="8276500" cy="1359793"/>
      </dsp:txXfrm>
    </dsp:sp>
    <dsp:sp modelId="{92FCC700-9A91-4BDD-BB6C-ECA0218ABDD8}">
      <dsp:nvSpPr>
        <dsp:cNvPr id="0" name=""/>
        <dsp:cNvSpPr/>
      </dsp:nvSpPr>
      <dsp:spPr>
        <a:xfrm>
          <a:off x="121467" y="92433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DC763-8466-4ADE-9FDE-3ADC5F786DEA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Кооперативы по найму специалистов</a:t>
          </a:r>
        </a:p>
      </dsp:txBody>
      <dsp:txXfrm>
        <a:off x="2239099" y="1495772"/>
        <a:ext cx="8276500" cy="1359793"/>
      </dsp:txXfrm>
    </dsp:sp>
    <dsp:sp modelId="{CE6759E9-2763-409A-97EF-B6348AACA64F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87AC8-6FA1-4CA3-81F1-2CC435451B1C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Кооперативы по сбыту без переработки</a:t>
          </a:r>
        </a:p>
      </dsp:txBody>
      <dsp:txXfrm>
        <a:off x="2239099" y="2991544"/>
        <a:ext cx="8276500" cy="1359793"/>
      </dsp:txXfrm>
    </dsp:sp>
    <dsp:sp modelId="{3CDE2852-6DBD-4651-B4E8-FDA239772D95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AE8CE-48C1-460A-A448-9D1913904243}">
      <dsp:nvSpPr>
        <dsp:cNvPr id="0" name=""/>
        <dsp:cNvSpPr/>
      </dsp:nvSpPr>
      <dsp:spPr>
        <a:xfrm>
          <a:off x="1103520" y="208664"/>
          <a:ext cx="1216865" cy="6760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Доходы</a:t>
          </a:r>
        </a:p>
      </dsp:txBody>
      <dsp:txXfrm>
        <a:off x="1123320" y="228464"/>
        <a:ext cx="1177265" cy="636436"/>
      </dsp:txXfrm>
    </dsp:sp>
    <dsp:sp modelId="{D33500EB-3234-474D-B9DF-CD97691C6950}">
      <dsp:nvSpPr>
        <dsp:cNvPr id="0" name=""/>
        <dsp:cNvSpPr/>
      </dsp:nvSpPr>
      <dsp:spPr>
        <a:xfrm>
          <a:off x="2861214" y="208664"/>
          <a:ext cx="1216865" cy="6760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Расходы</a:t>
          </a:r>
        </a:p>
      </dsp:txBody>
      <dsp:txXfrm>
        <a:off x="2881014" y="228464"/>
        <a:ext cx="1177265" cy="636436"/>
      </dsp:txXfrm>
    </dsp:sp>
    <dsp:sp modelId="{96653E81-3A60-482D-B9F5-D1CC8C7C4003}">
      <dsp:nvSpPr>
        <dsp:cNvPr id="0" name=""/>
        <dsp:cNvSpPr/>
      </dsp:nvSpPr>
      <dsp:spPr>
        <a:xfrm>
          <a:off x="2337286" y="3432443"/>
          <a:ext cx="507027" cy="50702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D6A6B-2CE5-425D-9B2D-64BB58C7BDFF}">
      <dsp:nvSpPr>
        <dsp:cNvPr id="0" name=""/>
        <dsp:cNvSpPr/>
      </dsp:nvSpPr>
      <dsp:spPr>
        <a:xfrm rot="240000">
          <a:off x="1069254" y="3215176"/>
          <a:ext cx="3043091" cy="212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6F198-DF72-49BB-A973-61AA0EFDBB8B}">
      <dsp:nvSpPr>
        <dsp:cNvPr id="0" name=""/>
        <dsp:cNvSpPr/>
      </dsp:nvSpPr>
      <dsp:spPr>
        <a:xfrm rot="240000">
          <a:off x="2856731" y="2910867"/>
          <a:ext cx="1293435" cy="304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Финансирование деятельности </a:t>
          </a:r>
          <a:r>
            <a:rPr lang="ru-RU" sz="700" kern="1200" dirty="0" err="1"/>
            <a:t>СПоК</a:t>
          </a:r>
          <a:endParaRPr lang="ru-RU" sz="700" kern="1200" dirty="0"/>
        </a:p>
      </dsp:txBody>
      <dsp:txXfrm>
        <a:off x="2871585" y="2925721"/>
        <a:ext cx="1263727" cy="274575"/>
      </dsp:txXfrm>
    </dsp:sp>
    <dsp:sp modelId="{BFABBCB0-1918-4D12-BBC7-FE3B1F1669F8}">
      <dsp:nvSpPr>
        <dsp:cNvPr id="0" name=""/>
        <dsp:cNvSpPr/>
      </dsp:nvSpPr>
      <dsp:spPr>
        <a:xfrm rot="240000">
          <a:off x="2976951" y="979719"/>
          <a:ext cx="1188201" cy="1809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Затраты на закупку</a:t>
          </a:r>
        </a:p>
      </dsp:txBody>
      <dsp:txXfrm>
        <a:off x="3034954" y="1037722"/>
        <a:ext cx="1072195" cy="1693195"/>
      </dsp:txXfrm>
    </dsp:sp>
    <dsp:sp modelId="{1EABB9BB-390A-48E4-8F63-5526A98E7351}">
      <dsp:nvSpPr>
        <dsp:cNvPr id="0" name=""/>
        <dsp:cNvSpPr/>
      </dsp:nvSpPr>
      <dsp:spPr>
        <a:xfrm rot="240000">
          <a:off x="1174094" y="1000634"/>
          <a:ext cx="1177122" cy="196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Выручка от продаж</a:t>
          </a:r>
        </a:p>
      </dsp:txBody>
      <dsp:txXfrm>
        <a:off x="1231556" y="1058096"/>
        <a:ext cx="1062198" cy="1852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F31F1-A7AB-42C3-B213-806786B8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9195-2ABD-425A-B7DB-86001BEC0544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4685E-6BE3-4EF0-BF59-4D5F96BD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DCD0A-F745-4A2F-8A9D-49FC7DDF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3E78-1F7F-425B-A6A2-266DA7F6A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57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79CC8-6CB2-4312-B8E0-30D8E2BB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5019-E9FA-44B6-B885-63A6FF8757A5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F7542-D6E1-46CF-8200-01C957C1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FB1A0-D811-4F5F-872B-9E8C20C6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4E8C-2158-4310-97B3-8EAD8B692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2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0F63-6450-4529-B4AA-5B742F7F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7903-7532-4CD7-9038-D7C8D5053B13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2D1BA-C971-4B17-8EF7-148BFB82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604D1-D77D-40EB-844A-6A237528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C5F2-A6E7-48C0-A848-5A77193E9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6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DEDB90-5C97-41A0-A08C-EEEDA02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DD58-4736-4A43-A295-60C5D6D763D9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0DF364-ECE5-4CFC-A3C2-CC72DD99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92F28E4-0C92-4718-916F-17FF20CE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CE79-2EF0-4905-A877-77E3A5DAB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1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4D59C-1CAA-4829-A91A-9D685907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0D9B-3BBD-4FC4-991E-B44EC16311E8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B8A26-081E-4F63-BC73-E10A9100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2D2DF-FE31-4A78-BD6D-363A6581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83564-A731-4B78-939D-1FBA066856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81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21B1B498-5719-4A08-A018-B779B08B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A760-69B0-456F-912E-5CAD009A8185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E3DD878-A581-4C32-A0A2-E430207D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D6E838CF-695F-4F73-9DD0-AE32B86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639F0-A447-40EC-A8CB-8FF2C89D0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D1E84B8-2C07-437C-A22E-0274CB50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6D09-5515-4AF2-AF8B-3A6B13B90716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3F3781F-0BFD-4C4E-809C-920A15E5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702D41F-0AAC-495B-A26A-5D0F58C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3DEF-767E-4719-AD93-2B70C9502D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7D6121-26E9-4B5B-AAD6-7DE10DCA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907F-9885-415F-B7E6-A6790F725F12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D5FBD6C-9EEC-425D-8098-4F136894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6DE4AD6-83A4-4221-B8EF-05AD71DD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27103-D934-46D6-985A-EAAB64281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3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6B70029-9001-4B83-86E1-24C84DE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F12B-EA61-408E-85BF-83D5BBD5094D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265891D-1F70-4095-B08D-5DCD055F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561BBD4-430A-440F-B78F-60663D5D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A29D9-D105-441E-99F9-D6270467D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9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5292292-65D3-4B1A-912E-2A475E8A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98B5-41E7-49D1-95AD-3CBC48D7C077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7B15D8C-394B-42F3-B03F-63404C62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52F4A97-0A64-4E22-A58C-649D85C6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AD8A-9A5D-4407-8EEB-4DAE6CC22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59C4F51-3BCF-4CF1-A29E-B10F531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E931-3861-41E8-A163-30DD0A66B68D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B41538-C922-4ED5-88A2-6DDC960C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4A8017-617F-4EFB-9F79-2AEFDD60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B064-B319-41A4-83DD-360E3F58C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9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87BBEED-64FB-4EE4-B1A7-FDF6A59B5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BE9C372-FA3E-46E3-B447-E64D9B279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2E301-DE31-4FC2-887C-328EEE231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4DAA3-6C4F-43F2-B5E0-7BA319865506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887F1-5FB0-4F98-AF78-52AE028F9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4F7FB-1D4A-42E2-8F9B-EC3321FC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AF5C36-FA02-4E55-8FB2-73F3C315EA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8" r:id="rId2"/>
    <p:sldLayoutId id="2147483840" r:id="rId3"/>
    <p:sldLayoutId id="2147483849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AB497-2B71-8C87-CBC6-CB07A3D32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0413"/>
            <a:ext cx="5563892" cy="3072539"/>
          </a:xfrm>
        </p:spPr>
        <p:txBody>
          <a:bodyPr/>
          <a:lstStyle/>
          <a:p>
            <a:r>
              <a:rPr lang="ru-RU" sz="4400" b="1" dirty="0"/>
              <a:t>Сложности развития сельскохозяйственной кооперации: причины мнимые и реальные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AADEFC-419F-EE6D-9B2B-ED4D18A58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32" y="4741163"/>
            <a:ext cx="4380854" cy="1655762"/>
          </a:xfrm>
        </p:spPr>
        <p:txBody>
          <a:bodyPr/>
          <a:lstStyle/>
          <a:p>
            <a:r>
              <a:rPr lang="ru-RU" sz="2400" dirty="0"/>
              <a:t>Методика сельскохозяйственной потребительской кооперации</a:t>
            </a:r>
          </a:p>
          <a:p>
            <a:r>
              <a:rPr lang="ru-RU" sz="2400" dirty="0"/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245567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0C4C4-61B1-95D7-9A54-2060E68D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Если бы дело было в опасениях относительно ответственности по долгам </a:t>
            </a:r>
            <a:r>
              <a:rPr lang="ru-RU" sz="3600" dirty="0" err="1"/>
              <a:t>СПоК</a:t>
            </a:r>
            <a:r>
              <a:rPr lang="ru-RU" sz="3600" dirty="0"/>
              <a:t>…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55D97-02A1-03AB-BDCB-0AC83A02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89163"/>
            <a:ext cx="5157787" cy="823912"/>
          </a:xfrm>
        </p:spPr>
        <p:txBody>
          <a:bodyPr/>
          <a:lstStyle/>
          <a:p>
            <a:r>
              <a:rPr lang="ru-RU" dirty="0"/>
              <a:t>Сельскохозяйственные товаропроизводители объединялись бы в хозяйственные общества вместо кооперативов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28A07B-80F1-262E-D68C-2CDF0EB87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9163"/>
            <a:ext cx="5183188" cy="823912"/>
          </a:xfrm>
        </p:spPr>
        <p:txBody>
          <a:bodyPr/>
          <a:lstStyle/>
          <a:p>
            <a:r>
              <a:rPr lang="ru-RU" dirty="0"/>
              <a:t>Сравнительно быстро развивались бы кооперативы, потенциально не создающие долгов перед внешними кредиторами</a:t>
            </a:r>
          </a:p>
        </p:txBody>
      </p:sp>
      <p:pic>
        <p:nvPicPr>
          <p:cNvPr id="1026" name="Picture 2" descr="Стать магистром по информационной безопасности — Национальный  исследовательский университет «Высшая школа экономики»">
            <a:extLst>
              <a:ext uri="{FF2B5EF4-FFF2-40B4-BE49-F238E27FC236}">
                <a16:creationId xmlns:a16="http://schemas.microsoft.com/office/drawing/2014/main" id="{14F436C9-A823-FFB9-95C7-51120BABEC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8" y="3511550"/>
            <a:ext cx="3351780" cy="28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DC69E9B-7866-F9EE-0ED1-C9D822AED3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6267960" y="3429001"/>
            <a:ext cx="4880229" cy="32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3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F5233-89B5-4C09-DABE-B67FD799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9314"/>
            <a:ext cx="4370841" cy="1738086"/>
          </a:xfrm>
        </p:spPr>
        <p:txBody>
          <a:bodyPr/>
          <a:lstStyle/>
          <a:p>
            <a:r>
              <a:rPr lang="ru-RU" dirty="0"/>
              <a:t>«Узким местом» остаётся менталитет сельскохозяйственных товаропроизводителей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E6716E-45A5-31F0-324A-03F499BC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0600"/>
            <a:ext cx="4153126" cy="4140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Отсутствие бизнес-планирования,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Непонимание правил функционирования рыночных субъектов,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Неспособность к координации действий,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Нежелание осваивать специфику смежных отраслей, нежелание привлекать специалистов,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Нежелание отвлекаться на управление общим проектом и его совершенствование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0744A04F-C4CF-D853-E779-E84594BC29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/>
          <a:stretch>
            <a:fillRect/>
          </a:stretch>
        </p:blipFill>
        <p:spPr>
          <a:xfrm>
            <a:off x="5183188" y="1308507"/>
            <a:ext cx="6172200" cy="4231461"/>
          </a:xfrm>
        </p:spPr>
      </p:pic>
    </p:spTree>
    <p:extLst>
      <p:ext uri="{BB962C8B-B14F-4D97-AF65-F5344CB8AC3E}">
        <p14:creationId xmlns:p14="http://schemas.microsoft.com/office/powerpoint/2010/main" val="17596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45E26-D102-BC0F-09C2-2874213B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 Бизнес-планирование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D22EA3-5185-A39F-7787-C5673EDFA9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18281"/>
            <a:ext cx="2960234" cy="435234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14E99DE-70B9-2CAC-0100-C6476BD51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3314" y="1825625"/>
            <a:ext cx="6970486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Вопросы, на которые должны уметь отвечать сельскохозяйственные товаропроизводители:</a:t>
            </a:r>
          </a:p>
          <a:p>
            <a:r>
              <a:rPr lang="ru-RU" sz="2400" dirty="0"/>
              <a:t>Какова нормальная доходность в моей подотрасли? Какова рентабельность ферм той же специализации, но другого масштаба деятельности?</a:t>
            </a:r>
          </a:p>
          <a:p>
            <a:r>
              <a:rPr lang="ru-RU" sz="2400" dirty="0"/>
              <a:t>Каковы постоянные, переменные расходы? Как они зависят от масштаба ведения деятельности?</a:t>
            </a:r>
          </a:p>
          <a:p>
            <a:r>
              <a:rPr lang="ru-RU" sz="2400" dirty="0"/>
              <a:t>Как масштаб деятельности сказывается на доходе от реализации продукции?</a:t>
            </a:r>
          </a:p>
        </p:txBody>
      </p:sp>
    </p:spTree>
    <p:extLst>
      <p:ext uri="{BB962C8B-B14F-4D97-AF65-F5344CB8AC3E}">
        <p14:creationId xmlns:p14="http://schemas.microsoft.com/office/powerpoint/2010/main" val="173256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5E9DF-58FB-E898-EB5A-4579F06B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Понимание принципов работы рынка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669A78D-8875-3538-E48E-4E0620E64C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0225" y="1825625"/>
            <a:ext cx="3913188" cy="435411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DDB33D9-F5D3-CEDC-8FAE-142556DBA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1943" y="1825625"/>
            <a:ext cx="6331857" cy="4351338"/>
          </a:xfrm>
        </p:spPr>
        <p:txBody>
          <a:bodyPr/>
          <a:lstStyle/>
          <a:p>
            <a:r>
              <a:rPr lang="ru-RU" dirty="0"/>
              <a:t>Интересы экономических субъектов,</a:t>
            </a:r>
          </a:p>
          <a:p>
            <a:r>
              <a:rPr lang="ru-RU" dirty="0"/>
              <a:t>Зависимость цен и тарифов от масштаба деятельности, организованности контрагентов,</a:t>
            </a:r>
          </a:p>
          <a:p>
            <a:r>
              <a:rPr lang="ru-RU" dirty="0"/>
              <a:t>Понимание роли государства в рыночной экономике,</a:t>
            </a:r>
          </a:p>
          <a:p>
            <a:r>
              <a:rPr lang="ru-RU" dirty="0"/>
              <a:t>Понимание конкуренции между производителями однородной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348362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FE947-F183-E6CE-3868-B4A1FAF9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3. Координация действий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0766A4-2035-3D9C-6E73-849EDF3F3A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ru-RU" dirty="0"/>
              <a:t>Умение согласовывать схожие потребности до приемлемого компромиссного уровня,</a:t>
            </a:r>
          </a:p>
          <a:p>
            <a:r>
              <a:rPr lang="ru-RU" dirty="0"/>
              <a:t>Заключение и поддержание долгосрочных договорённостей,</a:t>
            </a:r>
          </a:p>
          <a:p>
            <a:r>
              <a:rPr lang="ru-RU" dirty="0"/>
              <a:t>Обсуждение проекта и принятие решений по его продолжению и оптимизации</a:t>
            </a:r>
          </a:p>
        </p:txBody>
      </p:sp>
      <p:pic>
        <p:nvPicPr>
          <p:cNvPr id="1028" name="Picture 4" descr="Синхронное плавание">
            <a:extLst>
              <a:ext uri="{FF2B5EF4-FFF2-40B4-BE49-F238E27FC236}">
                <a16:creationId xmlns:a16="http://schemas.microsoft.com/office/drawing/2014/main" id="{7DAADEEF-D163-F00F-2E91-3D2F4B1BD48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1" y="2268187"/>
            <a:ext cx="5607722" cy="38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4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064E1-1A99-40B6-A39B-9B8E5E81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4. Расширение профессиональных знаний на смежные области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3AA2C8-7134-D8D6-AE1D-3681330A44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Достаточный уровень понимания процессов, делегируемых кооперативу,</a:t>
            </a:r>
          </a:p>
          <a:p>
            <a:r>
              <a:rPr lang="ru-RU" dirty="0"/>
              <a:t>Информированность о новых для членов кооператива рынках,</a:t>
            </a:r>
          </a:p>
          <a:p>
            <a:r>
              <a:rPr lang="ru-RU" dirty="0"/>
              <a:t>Готовность к контрактным отношениям с узким специалистом, нанимаемым кооперативом</a:t>
            </a:r>
          </a:p>
        </p:txBody>
      </p:sp>
      <p:pic>
        <p:nvPicPr>
          <p:cNvPr id="3074" name="Picture 2" descr="Вовка в тридевятом царстве - Минисказка">
            <a:extLst>
              <a:ext uri="{FF2B5EF4-FFF2-40B4-BE49-F238E27FC236}">
                <a16:creationId xmlns:a16="http://schemas.microsoft.com/office/drawing/2014/main" id="{3D43C159-B297-8DC7-9773-7E680DD6D0E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3" y="1825626"/>
            <a:ext cx="5469378" cy="41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82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44DC7-8CF2-4DDC-AE49-66069B14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5. Делегирование и управление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9E9833-1819-9865-5E49-D39E5DAF55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Умение классифицировать функции своего предприятия на основные и вспомогательные (делегируемые),</a:t>
            </a:r>
          </a:p>
          <a:p>
            <a:r>
              <a:rPr lang="ru-RU" dirty="0"/>
              <a:t>Готовность к затратам времени и энергии на управление общим проектом (включая экспертизу, убеждение, принятие решений и т.д.)</a:t>
            </a:r>
          </a:p>
          <a:p>
            <a:endParaRPr lang="ru-RU" dirty="0"/>
          </a:p>
        </p:txBody>
      </p:sp>
      <p:pic>
        <p:nvPicPr>
          <p:cNvPr id="4098" name="Picture 2" descr="Игра «Ведущий дискуссии» - Психологос">
            <a:extLst>
              <a:ext uri="{FF2B5EF4-FFF2-40B4-BE49-F238E27FC236}">
                <a16:creationId xmlns:a16="http://schemas.microsoft.com/office/drawing/2014/main" id="{A2F6EAEE-372F-BB5A-9E58-58041BD703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4" y="1825624"/>
            <a:ext cx="5629770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3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акансии компании Хозяйке на заметку - работа в Бресте">
            <a:extLst>
              <a:ext uri="{FF2B5EF4-FFF2-40B4-BE49-F238E27FC236}">
                <a16:creationId xmlns:a16="http://schemas.microsoft.com/office/drawing/2014/main" id="{6FBD0DA5-546A-AA72-1EE5-2C9ECCBB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-1"/>
            <a:ext cx="2922209" cy="21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80562-16F2-D9B2-029D-F119E554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514" y="97472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Вопросы-маркеры в сфере сельскохозяйственной кооперации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93699-66C0-2ADE-D8BE-3453A4388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5514" y="2435222"/>
            <a:ext cx="5181600" cy="435133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Как реализовать продукцию, собранную (переработанную) кооперативом?</a:t>
            </a:r>
          </a:p>
          <a:p>
            <a:r>
              <a:rPr lang="ru-RU" dirty="0">
                <a:solidFill>
                  <a:srgbClr val="FF0000"/>
                </a:solidFill>
              </a:rPr>
              <a:t>Где взять продукцию для сбыта (переработки) кооперативом?</a:t>
            </a:r>
          </a:p>
          <a:p>
            <a:r>
              <a:rPr lang="ru-RU" dirty="0">
                <a:solidFill>
                  <a:srgbClr val="FF0000"/>
                </a:solidFill>
              </a:rPr>
              <a:t>Как привлечь в кооператив новых членов?</a:t>
            </a:r>
          </a:p>
          <a:p>
            <a:r>
              <a:rPr lang="ru-RU" dirty="0">
                <a:solidFill>
                  <a:srgbClr val="FF0000"/>
                </a:solidFill>
              </a:rPr>
              <a:t>Чем заниматься созданному кооперативу? Какой создать кооператив?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FBA29F-8598-D4D6-B0B9-72834CE65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9514" y="2435222"/>
            <a:ext cx="5181600" cy="4351338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Как снизить издержки производства продукции?</a:t>
            </a:r>
          </a:p>
          <a:p>
            <a:r>
              <a:rPr lang="ru-RU" dirty="0">
                <a:solidFill>
                  <a:srgbClr val="00B050"/>
                </a:solidFill>
              </a:rPr>
              <a:t>Как вывести продукцию на более дорогой рынок?</a:t>
            </a:r>
          </a:p>
          <a:p>
            <a:r>
              <a:rPr lang="ru-RU" dirty="0">
                <a:solidFill>
                  <a:srgbClr val="00B050"/>
                </a:solidFill>
              </a:rPr>
              <a:t>Как заблаговременно законтрактовать свою продукцию?</a:t>
            </a:r>
          </a:p>
          <a:p>
            <a:r>
              <a:rPr lang="ru-RU" dirty="0">
                <a:solidFill>
                  <a:srgbClr val="00B050"/>
                </a:solidFill>
              </a:rPr>
              <a:t>Как внедрить современную технологию?</a:t>
            </a:r>
          </a:p>
          <a:p>
            <a:r>
              <a:rPr lang="ru-RU" dirty="0">
                <a:solidFill>
                  <a:srgbClr val="00B050"/>
                </a:solidFill>
              </a:rPr>
              <a:t>Как вести бухгалтерский учёт?</a:t>
            </a:r>
          </a:p>
        </p:txBody>
      </p:sp>
    </p:spTree>
    <p:extLst>
      <p:ext uri="{BB962C8B-B14F-4D97-AF65-F5344CB8AC3E}">
        <p14:creationId xmlns:p14="http://schemas.microsoft.com/office/powerpoint/2010/main" val="397388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9E709-DAAC-47C1-AD77-8409E087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Для чего придуманы сельскохозяйственные потребительские кооперативы?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E23E7AC-4C9E-4297-9C96-68EF3D85E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47" y="2011362"/>
            <a:ext cx="3602605" cy="3770460"/>
          </a:xfr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3F743F1-8DAC-478A-BA94-3C6B579F99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8572637"/>
              </p:ext>
            </p:extLst>
          </p:nvPr>
        </p:nvGraphicFramePr>
        <p:xfrm>
          <a:off x="3713871" y="2011362"/>
          <a:ext cx="8328312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398">
                  <a:extLst>
                    <a:ext uri="{9D8B030D-6E8A-4147-A177-3AD203B41FA5}">
                      <a16:colId xmlns:a16="http://schemas.microsoft.com/office/drawing/2014/main" val="3990423253"/>
                    </a:ext>
                  </a:extLst>
                </a:gridCol>
                <a:gridCol w="484513">
                  <a:extLst>
                    <a:ext uri="{9D8B030D-6E8A-4147-A177-3AD203B41FA5}">
                      <a16:colId xmlns:a16="http://schemas.microsoft.com/office/drawing/2014/main" val="2928605140"/>
                    </a:ext>
                  </a:extLst>
                </a:gridCol>
                <a:gridCol w="1983179">
                  <a:extLst>
                    <a:ext uri="{9D8B030D-6E8A-4147-A177-3AD203B41FA5}">
                      <a16:colId xmlns:a16="http://schemas.microsoft.com/office/drawing/2014/main" val="12222418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51051139"/>
                    </a:ext>
                  </a:extLst>
                </a:gridCol>
                <a:gridCol w="1476899">
                  <a:extLst>
                    <a:ext uri="{9D8B030D-6E8A-4147-A177-3AD203B41FA5}">
                      <a16:colId xmlns:a16="http://schemas.microsoft.com/office/drawing/2014/main" val="272668152"/>
                    </a:ext>
                  </a:extLst>
                </a:gridCol>
                <a:gridCol w="1278780">
                  <a:extLst>
                    <a:ext uri="{9D8B030D-6E8A-4147-A177-3AD203B41FA5}">
                      <a16:colId xmlns:a16="http://schemas.microsoft.com/office/drawing/2014/main" val="1291195017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Основные функции – выполняются самостоятельно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Вспомогательные по отношению к основному сельскохозяйственному производству функции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81565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Самостоятельное исполнение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Коммерческий аутсорсинг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Кооперация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822673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Обработка земли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Снабжение ресурсами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«На грузовике за удобрениями»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Покупка у дилеров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rgbClr val="FF0000"/>
                          </a:solidFill>
                        </a:rPr>
                        <a:t>СПоК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 по оптовым закупкам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20211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Уход за посевами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Переработка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«Ручная маслобойка»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Продажа продукции частным скупщикам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Кооператив по переработке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27316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Уборка урожая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Сбыт продукции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«Придорожная торговля»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Сбытовой кооператив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26209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Уход за животными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Ведение учёта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«Нулевые декларации»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Бухгалтер – </a:t>
                      </a:r>
                      <a:r>
                        <a:rPr lang="ru-RU" sz="1400" dirty="0" err="1"/>
                        <a:t>аутсорсер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Кооператив по ведению учёта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35222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Доение молочного скота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Привлечение заёмных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«Заем под расписку у односельчан»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Займы в МФО, ломбардах, в банках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Кредитный кооператив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29001"/>
                  </a:ext>
                </a:extLst>
              </a:tr>
            </a:tbl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457CF642-5E21-42EF-89CA-B51EB97A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9BBC5-7C4B-4514-9DC0-B7C52BA1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412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D519C-6136-4259-9347-A1820DB2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dirty="0"/>
              <a:t>Что является главной характеристикой кооператива?</a:t>
            </a:r>
            <a:endParaRPr lang="en-US" sz="3400" dirty="0"/>
          </a:p>
        </p:txBody>
      </p:sp>
      <p:pic>
        <p:nvPicPr>
          <p:cNvPr id="6" name="Объект 5" descr="Изображение выглядит как человек, группа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620E0024-1DA5-4FBD-AAB9-EC010703A0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r="246" b="2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A92FE95-2C78-4E37-9890-39965FB7F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 err="1"/>
              <a:t>Цены</a:t>
            </a:r>
            <a:r>
              <a:rPr lang="en-US" sz="2000" dirty="0"/>
              <a:t> и </a:t>
            </a:r>
            <a:r>
              <a:rPr lang="en-US" sz="2000" dirty="0" err="1"/>
              <a:t>тарифы</a:t>
            </a:r>
            <a:r>
              <a:rPr lang="en-US" sz="2000" dirty="0"/>
              <a:t> в </a:t>
            </a:r>
            <a:r>
              <a:rPr lang="en-US" sz="2000" dirty="0" err="1"/>
              <a:t>кооперативе</a:t>
            </a:r>
            <a:r>
              <a:rPr lang="en-US" sz="2000" dirty="0"/>
              <a:t> </a:t>
            </a:r>
            <a:r>
              <a:rPr lang="en-US" sz="2000" dirty="0" err="1"/>
              <a:t>назначают</a:t>
            </a:r>
            <a:r>
              <a:rPr lang="en-US" sz="2000" dirty="0"/>
              <a:t> </a:t>
            </a:r>
            <a:r>
              <a:rPr lang="en-US" sz="2000" dirty="0" err="1"/>
              <a:t>члены</a:t>
            </a:r>
            <a:r>
              <a:rPr lang="en-US" sz="2000" dirty="0"/>
              <a:t> – </a:t>
            </a:r>
            <a:r>
              <a:rPr lang="en-US" sz="2000" dirty="0" err="1"/>
              <a:t>потребители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услуг</a:t>
            </a:r>
            <a:r>
              <a:rPr lang="ru-RU" sz="2000" dirty="0"/>
              <a:t> – </a:t>
            </a:r>
            <a:r>
              <a:rPr lang="ru-RU" sz="2000" b="1" dirty="0"/>
              <a:t>почему они</a:t>
            </a:r>
            <a:r>
              <a:rPr lang="ru-RU" sz="2000" dirty="0"/>
              <a:t>?</a:t>
            </a:r>
          </a:p>
          <a:p>
            <a:r>
              <a:rPr lang="ru-RU" sz="2000" dirty="0"/>
              <a:t>Потому что </a:t>
            </a:r>
            <a:r>
              <a:rPr lang="en-US" sz="2000" dirty="0" err="1"/>
              <a:t>Кооператив</a:t>
            </a:r>
            <a:r>
              <a:rPr lang="en-US" sz="2000" dirty="0"/>
              <a:t> </a:t>
            </a:r>
            <a:r>
              <a:rPr lang="en-US" sz="2000" dirty="0" err="1"/>
              <a:t>управляется</a:t>
            </a:r>
            <a:r>
              <a:rPr lang="en-US" sz="2000" dirty="0"/>
              <a:t> </a:t>
            </a:r>
            <a:r>
              <a:rPr lang="en-US" sz="2000" dirty="0" err="1"/>
              <a:t>потребителями</a:t>
            </a:r>
            <a:r>
              <a:rPr lang="en-US" sz="2000" dirty="0"/>
              <a:t> </a:t>
            </a:r>
            <a:r>
              <a:rPr lang="en-US" sz="2000" dirty="0" err="1"/>
              <a:t>услуг</a:t>
            </a:r>
            <a:r>
              <a:rPr lang="ru-RU" sz="2000" dirty="0"/>
              <a:t> – </a:t>
            </a:r>
            <a:r>
              <a:rPr lang="ru-RU" sz="2000" b="1" dirty="0"/>
              <a:t>почему ими</a:t>
            </a:r>
            <a:r>
              <a:rPr lang="ru-RU" sz="2000" dirty="0"/>
              <a:t>?</a:t>
            </a:r>
          </a:p>
          <a:p>
            <a:r>
              <a:rPr lang="ru-RU" sz="2000" dirty="0"/>
              <a:t>Потому что </a:t>
            </a:r>
            <a:r>
              <a:rPr lang="en-US" sz="2000" dirty="0" err="1"/>
              <a:t>Кооператив</a:t>
            </a:r>
            <a:r>
              <a:rPr lang="en-US" sz="2000" dirty="0"/>
              <a:t> </a:t>
            </a:r>
            <a:r>
              <a:rPr lang="en-US" sz="2000" dirty="0" err="1"/>
              <a:t>создаётся</a:t>
            </a:r>
            <a:r>
              <a:rPr lang="en-US" sz="2000" dirty="0"/>
              <a:t> </a:t>
            </a:r>
            <a:r>
              <a:rPr lang="ru-RU" sz="2000" dirty="0"/>
              <a:t>именно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ru-RU" sz="2000" dirty="0"/>
              <a:t>их </a:t>
            </a:r>
            <a:r>
              <a:rPr lang="en-US" sz="2000" dirty="0" err="1"/>
              <a:t>средства</a:t>
            </a:r>
            <a:r>
              <a:rPr lang="en-US" sz="2000" dirty="0"/>
              <a:t>,</a:t>
            </a:r>
            <a:r>
              <a:rPr lang="ru-RU" sz="2000" dirty="0"/>
              <a:t> и именно они отвечают по его долгам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 err="1"/>
              <a:t>Члены</a:t>
            </a:r>
            <a:r>
              <a:rPr lang="en-US" sz="2000" b="1" dirty="0"/>
              <a:t> = </a:t>
            </a:r>
            <a:r>
              <a:rPr lang="en-US" sz="2000" b="1" dirty="0" err="1"/>
              <a:t>клиенты</a:t>
            </a:r>
            <a:r>
              <a:rPr lang="en-US" sz="2000" b="1" dirty="0"/>
              <a:t> = </a:t>
            </a:r>
            <a:r>
              <a:rPr lang="en-US" sz="2000" b="1" dirty="0" err="1"/>
              <a:t>владельцы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Кооператив не имеет </a:t>
            </a:r>
            <a:r>
              <a:rPr lang="ru-RU" sz="2000" b="1" i="1" u="sng" dirty="0"/>
              <a:t>собственных</a:t>
            </a:r>
            <a:r>
              <a:rPr lang="ru-RU" sz="2000" b="1" dirty="0"/>
              <a:t> экономических интересов. Цель кооператива – повышение доходности членов (кооператив – это и есть члены)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345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5405655-865B-5D05-8B56-F1CB5E645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997394"/>
              </p:ext>
            </p:extLst>
          </p:nvPr>
        </p:nvGraphicFramePr>
        <p:xfrm>
          <a:off x="838200" y="759417"/>
          <a:ext cx="10515600" cy="559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66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702DD-4D9C-AFA0-E793-017270FC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</a:t>
            </a:r>
            <a:r>
              <a:rPr lang="ru-RU" dirty="0" err="1"/>
              <a:t>СПоК</a:t>
            </a:r>
            <a:r>
              <a:rPr lang="ru-RU" dirty="0"/>
              <a:t> в обслуживании малых форм хозяйствования на селе, 2021 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2A4A7D-CF23-6D9E-0D0D-91A06086F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Доля товарной продукции, закупленной </a:t>
            </a:r>
            <a:r>
              <a:rPr lang="ru-RU" dirty="0" err="1"/>
              <a:t>СПоК</a:t>
            </a:r>
            <a:r>
              <a:rPr lang="ru-RU" dirty="0"/>
              <a:t> (Росстат, нат. </a:t>
            </a:r>
            <a:r>
              <a:rPr lang="ru-RU" dirty="0" err="1"/>
              <a:t>пок</a:t>
            </a:r>
            <a:r>
              <a:rPr lang="ru-RU" dirty="0"/>
              <a:t>.)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5D98EA-F6E3-5AE5-9403-03B8E99AA4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Зерно – 0,3 %</a:t>
            </a:r>
          </a:p>
          <a:p>
            <a:r>
              <a:rPr lang="ru-RU" dirty="0"/>
              <a:t>Подсолнечник – 0,1 %</a:t>
            </a:r>
          </a:p>
          <a:p>
            <a:r>
              <a:rPr lang="ru-RU" dirty="0"/>
              <a:t>Картофель – 0,4 %</a:t>
            </a:r>
          </a:p>
          <a:p>
            <a:r>
              <a:rPr lang="ru-RU" dirty="0"/>
              <a:t>Овощи – 1 %</a:t>
            </a:r>
          </a:p>
          <a:p>
            <a:r>
              <a:rPr lang="ru-RU" dirty="0"/>
              <a:t>Мясо – 0,4 %</a:t>
            </a:r>
          </a:p>
          <a:p>
            <a:r>
              <a:rPr lang="ru-RU" dirty="0"/>
              <a:t>Молоко – 2,4 %</a:t>
            </a:r>
          </a:p>
          <a:p>
            <a:r>
              <a:rPr lang="ru-RU" dirty="0"/>
              <a:t>Шерсть – 0,5 %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202F00-D2F0-AC72-303F-B7C153003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Выручка </a:t>
            </a:r>
            <a:r>
              <a:rPr lang="ru-RU" dirty="0" err="1"/>
              <a:t>СПоК</a:t>
            </a:r>
            <a:r>
              <a:rPr lang="ru-RU" dirty="0"/>
              <a:t> в соотнесении со стоимостью продукции ЛПХ и КФХ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8892E13-1870-5061-A792-C62BE3C0490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467151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85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DC2CC-2315-3C40-ED98-1ADB4C66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Почему кооперативы развиваются медленно?</a:t>
            </a:r>
          </a:p>
        </p:txBody>
      </p:sp>
    </p:spTree>
    <p:extLst>
      <p:ext uri="{BB962C8B-B14F-4D97-AF65-F5344CB8AC3E}">
        <p14:creationId xmlns:p14="http://schemas.microsoft.com/office/powerpoint/2010/main" val="378288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D814-56D7-434A-996A-A14D6A4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19" y="362231"/>
            <a:ext cx="4815171" cy="14703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ru-RU" sz="3200" dirty="0"/>
              <a:t>Самые распространённые м</a:t>
            </a:r>
            <a:r>
              <a:rPr lang="en-US" sz="3200" dirty="0" err="1"/>
              <a:t>ифы</a:t>
            </a:r>
            <a:r>
              <a:rPr lang="en-US" sz="3200" dirty="0"/>
              <a:t> о </a:t>
            </a:r>
            <a:r>
              <a:rPr lang="en-US" sz="3200" dirty="0" err="1"/>
              <a:t>внешних</a:t>
            </a:r>
            <a:r>
              <a:rPr lang="en-US" sz="3200" dirty="0"/>
              <a:t> </a:t>
            </a:r>
            <a:r>
              <a:rPr lang="en-US" sz="3200" dirty="0" err="1"/>
              <a:t>препятствиях</a:t>
            </a:r>
            <a:r>
              <a:rPr lang="ru-RU" sz="3200" dirty="0"/>
              <a:t> развития кооперации</a:t>
            </a:r>
            <a:endParaRPr lang="en-US" sz="32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BA07A-E2DE-4E83-BD3E-15EA2632B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кооперативов</a:t>
            </a:r>
            <a:r>
              <a:rPr lang="en-US" sz="2400" dirty="0"/>
              <a:t> у </a:t>
            </a:r>
            <a:r>
              <a:rPr lang="en-US" sz="2400" dirty="0" err="1"/>
              <a:t>сельскохозяйственных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товаропроизводителей</a:t>
            </a:r>
            <a:r>
              <a:rPr lang="en-US" sz="2400" dirty="0"/>
              <a:t> </a:t>
            </a:r>
            <a:r>
              <a:rPr lang="en-US" sz="2400" dirty="0" err="1"/>
              <a:t>нет</a:t>
            </a:r>
            <a:r>
              <a:rPr lang="en-US" sz="2400" dirty="0"/>
              <a:t> </a:t>
            </a:r>
            <a:r>
              <a:rPr lang="en-US" sz="2400" dirty="0" err="1"/>
              <a:t>средств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Объединение</a:t>
            </a:r>
            <a:r>
              <a:rPr lang="en-US" sz="2400" dirty="0"/>
              <a:t> в </a:t>
            </a:r>
            <a:r>
              <a:rPr lang="en-US" sz="2400" dirty="0" err="1"/>
              <a:t>кооперативы</a:t>
            </a:r>
            <a:r>
              <a:rPr lang="en-US" sz="2400" dirty="0"/>
              <a:t> </a:t>
            </a:r>
            <a:r>
              <a:rPr lang="en-US" sz="2400" dirty="0" err="1"/>
              <a:t>влечёт</a:t>
            </a:r>
            <a:r>
              <a:rPr lang="en-US" sz="2400" dirty="0"/>
              <a:t> </a:t>
            </a:r>
            <a:r>
              <a:rPr lang="en-US" sz="2400" dirty="0" err="1"/>
              <a:t>рост</a:t>
            </a:r>
            <a:r>
              <a:rPr lang="en-US" sz="2400" dirty="0"/>
              <a:t> </a:t>
            </a:r>
            <a:r>
              <a:rPr lang="en-US" sz="2400" dirty="0" err="1"/>
              <a:t>налоговых</a:t>
            </a:r>
            <a:r>
              <a:rPr lang="en-US" sz="2400" dirty="0"/>
              <a:t> </a:t>
            </a:r>
            <a:r>
              <a:rPr lang="en-US" sz="2400" dirty="0" err="1"/>
              <a:t>платежей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кооперирования</a:t>
            </a:r>
            <a:r>
              <a:rPr lang="en-US" sz="2400" dirty="0"/>
              <a:t> </a:t>
            </a:r>
            <a:r>
              <a:rPr lang="en-US" sz="2400" dirty="0" err="1"/>
              <a:t>отталкивает</a:t>
            </a:r>
            <a:r>
              <a:rPr lang="en-US" sz="2400" dirty="0"/>
              <a:t> </a:t>
            </a:r>
            <a:r>
              <a:rPr lang="en-US" sz="2400" dirty="0" err="1"/>
              <a:t>наличие</a:t>
            </a:r>
            <a:r>
              <a:rPr lang="en-US" sz="2400" dirty="0"/>
              <a:t> </a:t>
            </a:r>
            <a:r>
              <a:rPr lang="en-US" sz="2400" dirty="0" err="1"/>
              <a:t>субсидиарной</a:t>
            </a:r>
            <a:r>
              <a:rPr lang="en-US" sz="2400" dirty="0"/>
              <a:t> </a:t>
            </a:r>
            <a:r>
              <a:rPr lang="en-US" sz="2400" dirty="0" err="1"/>
              <a:t>ответственности</a:t>
            </a:r>
            <a:endParaRPr lang="en-US" sz="24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F6286F-4736-41C8-984B-DF54EB30A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b="233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84CEF-9F82-0B77-E2E0-AF163683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Если бы критическим фактором развития кооперации была нехватка средств, ускоренно развивались бы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A05FA0-F954-1BB7-BF11-EC78CEAAF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6401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6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E4C0C-BCE6-4051-FC11-121A6A2F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«Двойное налогообложение» возникает только при неверно выбранном налоговом режиме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414EC3-0D29-C973-0395-BFAF0EA053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433489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89EACF92-BCD2-5CFF-2B02-EF8A0CE54D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Получая услуги кооператива, сельскохозяйственный товаропроизводитель уплачивает те же налоги, что и ранее;</a:t>
            </a:r>
          </a:p>
          <a:p>
            <a:r>
              <a:rPr lang="ru-RU" dirty="0"/>
              <a:t>Если налоговый режим </a:t>
            </a:r>
            <a:r>
              <a:rPr lang="ru-RU" dirty="0" err="1"/>
              <a:t>СПоК</a:t>
            </a:r>
            <a:r>
              <a:rPr lang="ru-RU" dirty="0"/>
              <a:t> предполагает обложение разницы между доходами и расходами (ОСНО, УСН 15 %, ЕСХН), то налоговая база или не возникает вообще, или минимальна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5043B-8098-45A6-3261-DD0F681ABA9B}"/>
              </a:ext>
            </a:extLst>
          </p:cNvPr>
          <p:cNvSpPr txBox="1"/>
          <p:nvPr/>
        </p:nvSpPr>
        <p:spPr>
          <a:xfrm>
            <a:off x="275771" y="5846544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Доходы </a:t>
            </a:r>
            <a:r>
              <a:rPr lang="ru-RU" dirty="0" err="1"/>
              <a:t>СПоК</a:t>
            </a:r>
            <a:r>
              <a:rPr lang="ru-RU" dirty="0"/>
              <a:t> = Расходы </a:t>
            </a:r>
            <a:r>
              <a:rPr lang="ru-RU" dirty="0" err="1"/>
              <a:t>СПоК</a:t>
            </a:r>
            <a:endParaRPr lang="ru-RU" dirty="0"/>
          </a:p>
          <a:p>
            <a:r>
              <a:rPr lang="ru-RU" dirty="0"/>
              <a:t>(Доходы – Расходы) * 20 % = 0</a:t>
            </a:r>
          </a:p>
        </p:txBody>
      </p:sp>
    </p:spTree>
    <p:extLst>
      <p:ext uri="{BB962C8B-B14F-4D97-AF65-F5344CB8AC3E}">
        <p14:creationId xmlns:p14="http://schemas.microsoft.com/office/powerpoint/2010/main" val="2097550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823</Words>
  <Application>Microsoft Office PowerPoint</Application>
  <PresentationFormat>Широкоэкранный</PresentationFormat>
  <Paragraphs>118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Сложности развития сельскохозяйственной кооперации: причины мнимые и реальные</vt:lpstr>
      <vt:lpstr>Для чего придуманы сельскохозяйственные потребительские кооперативы?</vt:lpstr>
      <vt:lpstr>Что является главной характеристикой кооператива?</vt:lpstr>
      <vt:lpstr>Презентация PowerPoint</vt:lpstr>
      <vt:lpstr>Роль СПоК в обслуживании малых форм хозяйствования на селе, 2021 г.</vt:lpstr>
      <vt:lpstr>Почему кооперативы развиваются медленно?</vt:lpstr>
      <vt:lpstr>Самые распространённые мифы о внешних препятствиях развития кооперации</vt:lpstr>
      <vt:lpstr>Если бы критическим фактором развития кооперации была нехватка средств, ускоренно развивались бы</vt:lpstr>
      <vt:lpstr>«Двойное налогообложение» возникает только при неверно выбранном налоговом режиме</vt:lpstr>
      <vt:lpstr>Если бы дело было в опасениях относительно ответственности по долгам СПоК…</vt:lpstr>
      <vt:lpstr>«Узким местом» остаётся менталитет сельскохозяйственных товаропроизводителей</vt:lpstr>
      <vt:lpstr>1. Бизнес-планирование</vt:lpstr>
      <vt:lpstr>2. Понимание принципов работы рынка</vt:lpstr>
      <vt:lpstr>3. Координация действий</vt:lpstr>
      <vt:lpstr>4. Расширение профессиональных знаний на смежные области</vt:lpstr>
      <vt:lpstr>5. Делегирование и управление</vt:lpstr>
      <vt:lpstr>Вопросы-маркеры в сфере сельскохозяйственной кооперации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создания и деятельности сельскохозяйственного потребительского кооператива</dc:title>
  <dc:creator>euser519</dc:creator>
  <cp:lastModifiedBy>Морозов Андрей</cp:lastModifiedBy>
  <cp:revision>51</cp:revision>
  <dcterms:created xsi:type="dcterms:W3CDTF">2020-06-15T07:12:16Z</dcterms:created>
  <dcterms:modified xsi:type="dcterms:W3CDTF">2023-06-19T06:50:07Z</dcterms:modified>
</cp:coreProperties>
</file>